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21602700" cy="18002250"/>
  <p:notesSz cx="6858000" cy="9144000"/>
  <p:defaultTextStyle>
    <a:defPPr>
      <a:defRPr lang="en-US"/>
    </a:defPPr>
    <a:lvl1pPr marL="0" algn="l" defTabSz="2262669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1pPr>
    <a:lvl2pPr marL="1131334" algn="l" defTabSz="2262669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2pPr>
    <a:lvl3pPr marL="2262669" algn="l" defTabSz="2262669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3pPr>
    <a:lvl4pPr marL="3394008" algn="l" defTabSz="2262669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4pPr>
    <a:lvl5pPr marL="4525342" algn="l" defTabSz="2262669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5pPr>
    <a:lvl6pPr marL="5656677" algn="l" defTabSz="2262669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6pPr>
    <a:lvl7pPr marL="6788011" algn="l" defTabSz="2262669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7pPr>
    <a:lvl8pPr marL="7919352" algn="l" defTabSz="2262669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8pPr>
    <a:lvl9pPr marL="9050685" algn="l" defTabSz="2262669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705" autoAdjust="0"/>
  </p:normalViewPr>
  <p:slideViewPr>
    <p:cSldViewPr>
      <p:cViewPr>
        <p:scale>
          <a:sx n="26" d="100"/>
          <a:sy n="26" d="100"/>
        </p:scale>
        <p:origin x="-1590" y="-72"/>
      </p:cViewPr>
      <p:guideLst>
        <p:guide orient="horz" pos="5670"/>
        <p:guide pos="68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0206" y="5592383"/>
            <a:ext cx="18362295" cy="38588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40408" y="10201275"/>
            <a:ext cx="15121890" cy="46005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131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262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394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525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656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788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9193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0506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0721-BD5D-4324-8D71-9E5A4E8A49AA}" type="datetimeFigureOut">
              <a:rPr lang="en-GB" smtClean="0"/>
              <a:pPr/>
              <a:t>17/02/2016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00BB-2A35-4A7E-9F41-34088D195DB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63594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0721-BD5D-4324-8D71-9E5A4E8A49AA}" type="datetimeFigureOut">
              <a:rPr lang="en-GB" smtClean="0"/>
              <a:pPr/>
              <a:t>17/02/2016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00BB-2A35-4A7E-9F41-34088D195DB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86895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661957" y="720947"/>
            <a:ext cx="4860608" cy="1536024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80138" y="720947"/>
            <a:ext cx="14221778" cy="1536024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0721-BD5D-4324-8D71-9E5A4E8A49AA}" type="datetimeFigureOut">
              <a:rPr lang="en-GB" smtClean="0"/>
              <a:pPr/>
              <a:t>17/02/2016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00BB-2A35-4A7E-9F41-34088D195DB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39506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0721-BD5D-4324-8D71-9E5A4E8A49AA}" type="datetimeFigureOut">
              <a:rPr lang="en-GB" smtClean="0"/>
              <a:pPr/>
              <a:t>17/02/2016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00BB-2A35-4A7E-9F41-34088D195DB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16676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466" y="11568126"/>
            <a:ext cx="18362295" cy="3575447"/>
          </a:xfrm>
        </p:spPr>
        <p:txBody>
          <a:bodyPr anchor="t"/>
          <a:lstStyle>
            <a:lvl1pPr algn="l">
              <a:defRPr sz="101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6466" y="7630141"/>
            <a:ext cx="18362295" cy="3937993"/>
          </a:xfr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131334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2pPr>
            <a:lvl3pPr marL="2262669" indent="0">
              <a:buNone/>
              <a:defRPr sz="3900">
                <a:solidFill>
                  <a:schemeClr val="tx1">
                    <a:tint val="75000"/>
                  </a:schemeClr>
                </a:solidFill>
              </a:defRPr>
            </a:lvl3pPr>
            <a:lvl4pPr marL="3394008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4pPr>
            <a:lvl5pPr marL="4525342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5pPr>
            <a:lvl6pPr marL="5656677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6pPr>
            <a:lvl7pPr marL="6788011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7pPr>
            <a:lvl8pPr marL="7919352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8pPr>
            <a:lvl9pPr marL="9050685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0721-BD5D-4324-8D71-9E5A4E8A49AA}" type="datetimeFigureOut">
              <a:rPr lang="en-GB" smtClean="0"/>
              <a:pPr/>
              <a:t>17/02/2016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00BB-2A35-4A7E-9F41-34088D195DB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3446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80135" y="4200528"/>
            <a:ext cx="9541193" cy="11880658"/>
          </a:xfrm>
        </p:spPr>
        <p:txBody>
          <a:bodyPr/>
          <a:lstStyle>
            <a:lvl1pPr>
              <a:defRPr sz="6700"/>
            </a:lvl1pPr>
            <a:lvl2pPr>
              <a:defRPr sz="5800"/>
            </a:lvl2pPr>
            <a:lvl3pPr>
              <a:defRPr sz="4800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81372" y="4200528"/>
            <a:ext cx="9541193" cy="11880658"/>
          </a:xfrm>
        </p:spPr>
        <p:txBody>
          <a:bodyPr/>
          <a:lstStyle>
            <a:lvl1pPr>
              <a:defRPr sz="6700"/>
            </a:lvl1pPr>
            <a:lvl2pPr>
              <a:defRPr sz="5800"/>
            </a:lvl2pPr>
            <a:lvl3pPr>
              <a:defRPr sz="4800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0721-BD5D-4324-8D71-9E5A4E8A49AA}" type="datetimeFigureOut">
              <a:rPr lang="en-GB" smtClean="0"/>
              <a:pPr/>
              <a:t>17/02/2016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00BB-2A35-4A7E-9F41-34088D195DB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86361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0136" y="4029682"/>
            <a:ext cx="9544944" cy="1679383"/>
          </a:xfrm>
        </p:spPr>
        <p:txBody>
          <a:bodyPr anchor="b"/>
          <a:lstStyle>
            <a:lvl1pPr marL="0" indent="0">
              <a:buNone/>
              <a:defRPr sz="5800" b="1"/>
            </a:lvl1pPr>
            <a:lvl2pPr marL="1131334" indent="0">
              <a:buNone/>
              <a:defRPr sz="4800" b="1"/>
            </a:lvl2pPr>
            <a:lvl3pPr marL="2262669" indent="0">
              <a:buNone/>
              <a:defRPr sz="4200" b="1"/>
            </a:lvl3pPr>
            <a:lvl4pPr marL="3394008" indent="0">
              <a:buNone/>
              <a:defRPr sz="3900" b="1"/>
            </a:lvl4pPr>
            <a:lvl5pPr marL="4525342" indent="0">
              <a:buNone/>
              <a:defRPr sz="3900" b="1"/>
            </a:lvl5pPr>
            <a:lvl6pPr marL="5656677" indent="0">
              <a:buNone/>
              <a:defRPr sz="3900" b="1"/>
            </a:lvl6pPr>
            <a:lvl7pPr marL="6788011" indent="0">
              <a:buNone/>
              <a:defRPr sz="3900" b="1"/>
            </a:lvl7pPr>
            <a:lvl8pPr marL="7919352" indent="0">
              <a:buNone/>
              <a:defRPr sz="3900" b="1"/>
            </a:lvl8pPr>
            <a:lvl9pPr marL="9050685" indent="0">
              <a:buNone/>
              <a:defRPr sz="3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0136" y="5709065"/>
            <a:ext cx="9544944" cy="10372123"/>
          </a:xfrm>
        </p:spPr>
        <p:txBody>
          <a:bodyPr/>
          <a:lstStyle>
            <a:lvl1pPr>
              <a:defRPr sz="5800"/>
            </a:lvl1pPr>
            <a:lvl2pPr>
              <a:defRPr sz="4800"/>
            </a:lvl2pPr>
            <a:lvl3pPr>
              <a:defRPr sz="4200"/>
            </a:lvl3pPr>
            <a:lvl4pPr>
              <a:defRPr sz="3900"/>
            </a:lvl4pPr>
            <a:lvl5pPr>
              <a:defRPr sz="3900"/>
            </a:lvl5pPr>
            <a:lvl6pPr>
              <a:defRPr sz="3900"/>
            </a:lvl6pPr>
            <a:lvl7pPr>
              <a:defRPr sz="3900"/>
            </a:lvl7pPr>
            <a:lvl8pPr>
              <a:defRPr sz="3900"/>
            </a:lvl8pPr>
            <a:lvl9pPr>
              <a:defRPr sz="3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73876" y="4029682"/>
            <a:ext cx="9548693" cy="1679383"/>
          </a:xfrm>
        </p:spPr>
        <p:txBody>
          <a:bodyPr anchor="b"/>
          <a:lstStyle>
            <a:lvl1pPr marL="0" indent="0">
              <a:buNone/>
              <a:defRPr sz="5800" b="1"/>
            </a:lvl1pPr>
            <a:lvl2pPr marL="1131334" indent="0">
              <a:buNone/>
              <a:defRPr sz="4800" b="1"/>
            </a:lvl2pPr>
            <a:lvl3pPr marL="2262669" indent="0">
              <a:buNone/>
              <a:defRPr sz="4200" b="1"/>
            </a:lvl3pPr>
            <a:lvl4pPr marL="3394008" indent="0">
              <a:buNone/>
              <a:defRPr sz="3900" b="1"/>
            </a:lvl4pPr>
            <a:lvl5pPr marL="4525342" indent="0">
              <a:buNone/>
              <a:defRPr sz="3900" b="1"/>
            </a:lvl5pPr>
            <a:lvl6pPr marL="5656677" indent="0">
              <a:buNone/>
              <a:defRPr sz="3900" b="1"/>
            </a:lvl6pPr>
            <a:lvl7pPr marL="6788011" indent="0">
              <a:buNone/>
              <a:defRPr sz="3900" b="1"/>
            </a:lvl7pPr>
            <a:lvl8pPr marL="7919352" indent="0">
              <a:buNone/>
              <a:defRPr sz="3900" b="1"/>
            </a:lvl8pPr>
            <a:lvl9pPr marL="9050685" indent="0">
              <a:buNone/>
              <a:defRPr sz="3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73876" y="5709065"/>
            <a:ext cx="9548693" cy="10372123"/>
          </a:xfrm>
        </p:spPr>
        <p:txBody>
          <a:bodyPr/>
          <a:lstStyle>
            <a:lvl1pPr>
              <a:defRPr sz="5800"/>
            </a:lvl1pPr>
            <a:lvl2pPr>
              <a:defRPr sz="4800"/>
            </a:lvl2pPr>
            <a:lvl3pPr>
              <a:defRPr sz="4200"/>
            </a:lvl3pPr>
            <a:lvl4pPr>
              <a:defRPr sz="3900"/>
            </a:lvl4pPr>
            <a:lvl5pPr>
              <a:defRPr sz="3900"/>
            </a:lvl5pPr>
            <a:lvl6pPr>
              <a:defRPr sz="3900"/>
            </a:lvl6pPr>
            <a:lvl7pPr>
              <a:defRPr sz="3900"/>
            </a:lvl7pPr>
            <a:lvl8pPr>
              <a:defRPr sz="3900"/>
            </a:lvl8pPr>
            <a:lvl9pPr>
              <a:defRPr sz="3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0721-BD5D-4324-8D71-9E5A4E8A49AA}" type="datetimeFigureOut">
              <a:rPr lang="en-GB" smtClean="0"/>
              <a:pPr/>
              <a:t>17/02/2016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00BB-2A35-4A7E-9F41-34088D195DB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96665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0721-BD5D-4324-8D71-9E5A4E8A49AA}" type="datetimeFigureOut">
              <a:rPr lang="en-GB" smtClean="0"/>
              <a:pPr/>
              <a:t>17/02/2016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00BB-2A35-4A7E-9F41-34088D195DB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87820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0721-BD5D-4324-8D71-9E5A4E8A49AA}" type="datetimeFigureOut">
              <a:rPr lang="en-GB" smtClean="0"/>
              <a:pPr/>
              <a:t>17/02/2016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00BB-2A35-4A7E-9F41-34088D195DB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7344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138" y="716764"/>
            <a:ext cx="7107139" cy="3050381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46056" y="716773"/>
            <a:ext cx="12076509" cy="15364421"/>
          </a:xfrm>
        </p:spPr>
        <p:txBody>
          <a:bodyPr/>
          <a:lstStyle>
            <a:lvl1pPr>
              <a:defRPr sz="7800"/>
            </a:lvl1pPr>
            <a:lvl2pPr>
              <a:defRPr sz="6700"/>
            </a:lvl2pPr>
            <a:lvl3pPr>
              <a:defRPr sz="58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0138" y="3767154"/>
            <a:ext cx="7107139" cy="12314040"/>
          </a:xfrm>
        </p:spPr>
        <p:txBody>
          <a:bodyPr/>
          <a:lstStyle>
            <a:lvl1pPr marL="0" indent="0">
              <a:buNone/>
              <a:defRPr sz="3400"/>
            </a:lvl1pPr>
            <a:lvl2pPr marL="1131334" indent="0">
              <a:buNone/>
              <a:defRPr sz="2800"/>
            </a:lvl2pPr>
            <a:lvl3pPr marL="2262669" indent="0">
              <a:buNone/>
              <a:defRPr sz="2500"/>
            </a:lvl3pPr>
            <a:lvl4pPr marL="3394008" indent="0">
              <a:buNone/>
              <a:defRPr sz="2500"/>
            </a:lvl4pPr>
            <a:lvl5pPr marL="4525342" indent="0">
              <a:buNone/>
              <a:defRPr sz="2500"/>
            </a:lvl5pPr>
            <a:lvl6pPr marL="5656677" indent="0">
              <a:buNone/>
              <a:defRPr sz="2500"/>
            </a:lvl6pPr>
            <a:lvl7pPr marL="6788011" indent="0">
              <a:buNone/>
              <a:defRPr sz="2500"/>
            </a:lvl7pPr>
            <a:lvl8pPr marL="7919352" indent="0">
              <a:buNone/>
              <a:defRPr sz="2500"/>
            </a:lvl8pPr>
            <a:lvl9pPr marL="9050685" indent="0">
              <a:buNone/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0721-BD5D-4324-8D71-9E5A4E8A49AA}" type="datetimeFigureOut">
              <a:rPr lang="en-GB" smtClean="0"/>
              <a:pPr/>
              <a:t>17/02/2016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00BB-2A35-4A7E-9F41-34088D195DB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3639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4280" y="12601591"/>
            <a:ext cx="12961620" cy="1487687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34280" y="1608529"/>
            <a:ext cx="12961620" cy="10801350"/>
          </a:xfrm>
        </p:spPr>
        <p:txBody>
          <a:bodyPr/>
          <a:lstStyle>
            <a:lvl1pPr marL="0" indent="0">
              <a:buNone/>
              <a:defRPr sz="7800"/>
            </a:lvl1pPr>
            <a:lvl2pPr marL="1131334" indent="0">
              <a:buNone/>
              <a:defRPr sz="6700"/>
            </a:lvl2pPr>
            <a:lvl3pPr marL="2262669" indent="0">
              <a:buNone/>
              <a:defRPr sz="5800"/>
            </a:lvl3pPr>
            <a:lvl4pPr marL="3394008" indent="0">
              <a:buNone/>
              <a:defRPr sz="4800"/>
            </a:lvl4pPr>
            <a:lvl5pPr marL="4525342" indent="0">
              <a:buNone/>
              <a:defRPr sz="4800"/>
            </a:lvl5pPr>
            <a:lvl6pPr marL="5656677" indent="0">
              <a:buNone/>
              <a:defRPr sz="4800"/>
            </a:lvl6pPr>
            <a:lvl7pPr marL="6788011" indent="0">
              <a:buNone/>
              <a:defRPr sz="4800"/>
            </a:lvl7pPr>
            <a:lvl8pPr marL="7919352" indent="0">
              <a:buNone/>
              <a:defRPr sz="4800"/>
            </a:lvl8pPr>
            <a:lvl9pPr marL="9050685" indent="0">
              <a:buNone/>
              <a:defRPr sz="4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34280" y="14089271"/>
            <a:ext cx="12961620" cy="2112765"/>
          </a:xfrm>
        </p:spPr>
        <p:txBody>
          <a:bodyPr/>
          <a:lstStyle>
            <a:lvl1pPr marL="0" indent="0">
              <a:buNone/>
              <a:defRPr sz="3400"/>
            </a:lvl1pPr>
            <a:lvl2pPr marL="1131334" indent="0">
              <a:buNone/>
              <a:defRPr sz="2800"/>
            </a:lvl2pPr>
            <a:lvl3pPr marL="2262669" indent="0">
              <a:buNone/>
              <a:defRPr sz="2500"/>
            </a:lvl3pPr>
            <a:lvl4pPr marL="3394008" indent="0">
              <a:buNone/>
              <a:defRPr sz="2500"/>
            </a:lvl4pPr>
            <a:lvl5pPr marL="4525342" indent="0">
              <a:buNone/>
              <a:defRPr sz="2500"/>
            </a:lvl5pPr>
            <a:lvl6pPr marL="5656677" indent="0">
              <a:buNone/>
              <a:defRPr sz="2500"/>
            </a:lvl6pPr>
            <a:lvl7pPr marL="6788011" indent="0">
              <a:buNone/>
              <a:defRPr sz="2500"/>
            </a:lvl7pPr>
            <a:lvl8pPr marL="7919352" indent="0">
              <a:buNone/>
              <a:defRPr sz="2500"/>
            </a:lvl8pPr>
            <a:lvl9pPr marL="9050685" indent="0">
              <a:buNone/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30721-BD5D-4324-8D71-9E5A4E8A49AA}" type="datetimeFigureOut">
              <a:rPr lang="en-GB" smtClean="0"/>
              <a:pPr/>
              <a:t>17/02/2016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00BB-2A35-4A7E-9F41-34088D195DB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16749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80138" y="720917"/>
            <a:ext cx="19442430" cy="3000375"/>
          </a:xfrm>
          <a:prstGeom prst="rect">
            <a:avLst/>
          </a:prstGeom>
        </p:spPr>
        <p:txBody>
          <a:bodyPr vert="horz" lIns="226264" tIns="113132" rIns="226264" bIns="11313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0138" y="4200528"/>
            <a:ext cx="19442430" cy="11880658"/>
          </a:xfrm>
          <a:prstGeom prst="rect">
            <a:avLst/>
          </a:prstGeom>
        </p:spPr>
        <p:txBody>
          <a:bodyPr vert="horz" lIns="226264" tIns="113132" rIns="226264" bIns="11313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80138" y="16685441"/>
            <a:ext cx="5040630" cy="958448"/>
          </a:xfrm>
          <a:prstGeom prst="rect">
            <a:avLst/>
          </a:prstGeom>
        </p:spPr>
        <p:txBody>
          <a:bodyPr vert="horz" lIns="226264" tIns="113132" rIns="226264" bIns="113132" rtlCol="0" anchor="ctr"/>
          <a:lstStyle>
            <a:lvl1pPr algn="l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30721-BD5D-4324-8D71-9E5A4E8A49AA}" type="datetimeFigureOut">
              <a:rPr lang="en-GB" smtClean="0"/>
              <a:pPr/>
              <a:t>17/02/2016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80926" y="16685441"/>
            <a:ext cx="6840855" cy="958448"/>
          </a:xfrm>
          <a:prstGeom prst="rect">
            <a:avLst/>
          </a:prstGeom>
        </p:spPr>
        <p:txBody>
          <a:bodyPr vert="horz" lIns="226264" tIns="113132" rIns="226264" bIns="113132" rtlCol="0" anchor="ctr"/>
          <a:lstStyle>
            <a:lvl1pPr algn="ct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81938" y="16685441"/>
            <a:ext cx="5040630" cy="958448"/>
          </a:xfrm>
          <a:prstGeom prst="rect">
            <a:avLst/>
          </a:prstGeom>
        </p:spPr>
        <p:txBody>
          <a:bodyPr vert="horz" lIns="226264" tIns="113132" rIns="226264" bIns="113132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F00BB-2A35-4A7E-9F41-34088D195DB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3259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262669" rtl="0" eaLnBrk="1" latinLnBrk="0" hangingPunct="1">
        <a:spcBef>
          <a:spcPct val="0"/>
        </a:spcBef>
        <a:buNone/>
        <a:defRPr sz="1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48502" indent="-848502" algn="l" defTabSz="2262669" rtl="0" eaLnBrk="1" latinLnBrk="0" hangingPunct="1">
        <a:spcBef>
          <a:spcPct val="20000"/>
        </a:spcBef>
        <a:buFont typeface="Arial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1pPr>
      <a:lvl2pPr marL="1838420" indent="-707086" algn="l" defTabSz="2262669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828340" indent="-565668" algn="l" defTabSz="2262669" rtl="0" eaLnBrk="1" latinLnBrk="0" hangingPunct="1">
        <a:spcBef>
          <a:spcPct val="20000"/>
        </a:spcBef>
        <a:buFont typeface="Arial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3959676" indent="-565668" algn="l" defTabSz="2262669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5091009" indent="-565668" algn="l" defTabSz="2262669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222345" indent="-565668" algn="l" defTabSz="2262669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353684" indent="-565668" algn="l" defTabSz="2262669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485017" indent="-565668" algn="l" defTabSz="2262669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616353" indent="-565668" algn="l" defTabSz="2262669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62669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131334" algn="l" defTabSz="2262669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2262669" algn="l" defTabSz="2262669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3pPr>
      <a:lvl4pPr marL="3394008" algn="l" defTabSz="2262669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4pPr>
      <a:lvl5pPr marL="4525342" algn="l" defTabSz="2262669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5pPr>
      <a:lvl6pPr marL="5656677" algn="l" defTabSz="2262669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6pPr>
      <a:lvl7pPr marL="6788011" algn="l" defTabSz="2262669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7pPr>
      <a:lvl8pPr marL="7919352" algn="l" defTabSz="2262669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8pPr>
      <a:lvl9pPr marL="9050685" algn="l" defTabSz="2262669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37927161"/>
              </p:ext>
            </p:extLst>
          </p:nvPr>
        </p:nvGraphicFramePr>
        <p:xfrm>
          <a:off x="1661702" y="765214"/>
          <a:ext cx="16647340" cy="106740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7749"/>
                <a:gridCol w="902585"/>
                <a:gridCol w="902585"/>
                <a:gridCol w="902585"/>
                <a:gridCol w="902585"/>
                <a:gridCol w="902585"/>
                <a:gridCol w="902585"/>
                <a:gridCol w="902585"/>
                <a:gridCol w="902585"/>
                <a:gridCol w="902585"/>
                <a:gridCol w="905646"/>
                <a:gridCol w="902585"/>
                <a:gridCol w="902585"/>
                <a:gridCol w="902585"/>
                <a:gridCol w="902585"/>
                <a:gridCol w="902585"/>
                <a:gridCol w="902585"/>
                <a:gridCol w="902585"/>
                <a:gridCol w="902585"/>
              </a:tblGrid>
              <a:tr h="2921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 </a:t>
                      </a:r>
                      <a:endParaRPr lang="en-GB" sz="1900" dirty="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 </a:t>
                      </a:r>
                      <a:endParaRPr lang="en-GB" sz="1900" dirty="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 </a:t>
                      </a:r>
                      <a:endParaRPr lang="en-GB" sz="1900" dirty="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 </a:t>
                      </a:r>
                      <a:endParaRPr lang="en-GB" sz="190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 </a:t>
                      </a:r>
                      <a:endParaRPr lang="en-GB" sz="190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Times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 </a:t>
                      </a:r>
                      <a:endParaRPr lang="en-GB" sz="190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 </a:t>
                      </a:r>
                      <a:endParaRPr lang="en-GB" sz="190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 </a:t>
                      </a:r>
                      <a:endParaRPr lang="en-GB" sz="190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 </a:t>
                      </a:r>
                      <a:endParaRPr lang="en-GB" sz="190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 </a:t>
                      </a:r>
                      <a:endParaRPr lang="en-GB" sz="190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 </a:t>
                      </a:r>
                      <a:endParaRPr lang="en-GB" sz="190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 </a:t>
                      </a:r>
                      <a:endParaRPr lang="en-GB" sz="190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 </a:t>
                      </a:r>
                      <a:endParaRPr lang="en-GB" sz="190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271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 </a:t>
                      </a:r>
                      <a:endParaRPr lang="en-GB" sz="1900" dirty="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b="1" dirty="0" smtClean="0">
                        <a:solidFill>
                          <a:srgbClr val="FF0000"/>
                        </a:solidFill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900" b="1" dirty="0">
                        <a:solidFill>
                          <a:srgbClr val="FF0000"/>
                        </a:solidFill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b="1" dirty="0">
                        <a:solidFill>
                          <a:srgbClr val="FF0000"/>
                        </a:solidFill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312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900" dirty="0" smtClean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b="1" dirty="0">
                        <a:solidFill>
                          <a:srgbClr val="FF0000"/>
                        </a:solidFill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b="1" dirty="0">
                        <a:solidFill>
                          <a:srgbClr val="FF0000"/>
                        </a:solidFill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b="1" dirty="0">
                        <a:solidFill>
                          <a:srgbClr val="FF0000"/>
                        </a:solidFill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b="1" dirty="0">
                        <a:solidFill>
                          <a:srgbClr val="FF0000"/>
                        </a:solidFill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b="1" dirty="0">
                        <a:solidFill>
                          <a:srgbClr val="FF0000"/>
                        </a:solidFill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b="1" dirty="0">
                        <a:solidFill>
                          <a:srgbClr val="FF0000"/>
                        </a:solidFill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312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90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Saumil_guj2" pitchFamily="2" charset="0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Saumil_guj2" pitchFamily="2" charset="0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Saumil_guj2" pitchFamily="2" charset="0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Saumil_guj2" pitchFamily="2" charset="0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Saumil_guj2" pitchFamily="2" charset="0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Saumil_guj2" pitchFamily="2" charset="0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312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90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Saumil_guj2" pitchFamily="2" charset="0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Saumil_guj2" pitchFamily="2" charset="0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b="1" dirty="0">
                        <a:solidFill>
                          <a:srgbClr val="FF0000"/>
                        </a:solidFill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b="1" dirty="0">
                        <a:solidFill>
                          <a:srgbClr val="FF0000"/>
                        </a:solidFill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b="1" dirty="0">
                        <a:solidFill>
                          <a:srgbClr val="FF0000"/>
                        </a:solidFill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b="1" dirty="0">
                        <a:solidFill>
                          <a:srgbClr val="FF0000"/>
                        </a:solidFill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b="1" dirty="0">
                        <a:solidFill>
                          <a:srgbClr val="FF0000"/>
                        </a:solidFill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b="1" dirty="0">
                        <a:solidFill>
                          <a:srgbClr val="FF0000"/>
                        </a:solidFill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b="1" dirty="0">
                        <a:solidFill>
                          <a:srgbClr val="FF0000"/>
                        </a:solidFill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b="1" dirty="0">
                        <a:solidFill>
                          <a:srgbClr val="FF0000"/>
                        </a:solidFill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b="1" dirty="0">
                        <a:solidFill>
                          <a:srgbClr val="FF0000"/>
                        </a:solidFill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b="1" dirty="0">
                        <a:solidFill>
                          <a:srgbClr val="FF0000"/>
                        </a:solidFill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Saumil_guj2" pitchFamily="2" charset="0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Saumil_guj2" pitchFamily="2" charset="0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Saumil_guj2" pitchFamily="2" charset="0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Saumil_guj2" pitchFamily="2" charset="0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312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90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Saumil_guj2" pitchFamily="2" charset="0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Saumil_guj2" pitchFamily="2" charset="0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Saumil_guj2" pitchFamily="2" charset="0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Saumil_guj2" pitchFamily="2" charset="0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Saumil_guj2" pitchFamily="2" charset="0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Saumil_guj2" pitchFamily="2" charset="0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312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90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Saumil_guj2" pitchFamily="2" charset="0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Saumil_guj2" pitchFamily="2" charset="0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900" dirty="0" smtClean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Saumil_guj2" pitchFamily="2" charset="0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Saumil_guj2" pitchFamily="2" charset="0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Saumil_guj2" pitchFamily="2" charset="0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312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90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Saumil_guj2" pitchFamily="2" charset="0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Saumil_guj2" pitchFamily="2" charset="0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Saumil_guj2" pitchFamily="2" charset="0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Saumil_guj2" pitchFamily="2" charset="0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Saumil_guj2" pitchFamily="2" charset="0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Saumil_guj2" pitchFamily="2" charset="0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670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Saumil_guj2" pitchFamily="2" charset="0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Saumil_guj2" pitchFamily="2" charset="0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900" dirty="0">
                        <a:effectLst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spc="-175" dirty="0">
                          <a:effectLst/>
                        </a:rPr>
                        <a:t> </a:t>
                      </a:r>
                      <a:endParaRPr lang="en-GB" sz="1900" dirty="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900" spc="-175" dirty="0">
                          <a:effectLst/>
                        </a:rPr>
                        <a:t> </a:t>
                      </a:r>
                      <a:endParaRPr lang="en-GB" sz="1900" dirty="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026235" y="1710320"/>
            <a:ext cx="972108" cy="1086556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100" b="1" dirty="0">
                <a:solidFill>
                  <a:srgbClr val="FF0000"/>
                </a:solidFill>
              </a:rPr>
              <a:t>1</a:t>
            </a:r>
            <a:endParaRPr lang="en-GB" sz="2100" b="1" dirty="0">
              <a:solidFill>
                <a:srgbClr val="FF0000"/>
              </a:solidFill>
            </a:endParaRPr>
          </a:p>
          <a:p>
            <a:pPr algn="ctr"/>
            <a:r>
              <a:rPr lang="en-US" sz="2100" b="1" dirty="0">
                <a:solidFill>
                  <a:srgbClr val="FF0000"/>
                </a:solidFill>
              </a:rPr>
              <a:t>IA</a:t>
            </a:r>
            <a:endParaRPr lang="en-GB" sz="2100" b="1" dirty="0">
              <a:solidFill>
                <a:srgbClr val="FF0000"/>
              </a:solidFill>
              <a:latin typeface="New York"/>
              <a:ea typeface="Times New Roman"/>
              <a:cs typeface="Courier"/>
            </a:endParaRPr>
          </a:p>
          <a:p>
            <a:endParaRPr lang="en-GB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998343" y="2831809"/>
            <a:ext cx="972108" cy="994223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GB" sz="1800" b="1" dirty="0">
                <a:solidFill>
                  <a:srgbClr val="FF0000"/>
                </a:solidFill>
              </a:rPr>
              <a:t>2</a:t>
            </a:r>
          </a:p>
          <a:p>
            <a:pPr algn="ctr"/>
            <a:r>
              <a:rPr lang="en-US" sz="1800" b="1" dirty="0">
                <a:solidFill>
                  <a:srgbClr val="FF0000"/>
                </a:solidFill>
              </a:rPr>
              <a:t>IIA</a:t>
            </a:r>
            <a:endParaRPr lang="en-GB" sz="1800" b="1" dirty="0">
              <a:solidFill>
                <a:srgbClr val="FF0000"/>
              </a:solidFill>
              <a:latin typeface="New York"/>
              <a:ea typeface="Times New Roman"/>
              <a:cs typeface="Courier"/>
            </a:endParaRPr>
          </a:p>
          <a:p>
            <a:endParaRPr lang="en-GB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3848938" y="5220705"/>
            <a:ext cx="972108" cy="994223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GB" sz="1800" b="1" dirty="0">
                <a:solidFill>
                  <a:srgbClr val="FF0000"/>
                </a:solidFill>
              </a:rPr>
              <a:t>3</a:t>
            </a:r>
          </a:p>
          <a:p>
            <a:pPr algn="ctr"/>
            <a:r>
              <a:rPr lang="en-US" sz="1800" b="1" dirty="0">
                <a:solidFill>
                  <a:srgbClr val="FF0000"/>
                </a:solidFill>
              </a:rPr>
              <a:t>IIIB</a:t>
            </a:r>
            <a:endParaRPr lang="en-GB" sz="1800" b="1" dirty="0">
              <a:solidFill>
                <a:srgbClr val="FF0000"/>
              </a:solidFill>
              <a:latin typeface="New York"/>
              <a:ea typeface="Times New Roman"/>
              <a:cs typeface="Courier"/>
            </a:endParaRPr>
          </a:p>
          <a:p>
            <a:endParaRPr lang="en-GB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4699532" y="5262079"/>
            <a:ext cx="972108" cy="994223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GB" sz="1800" b="1" dirty="0">
                <a:solidFill>
                  <a:srgbClr val="FF0000"/>
                </a:solidFill>
              </a:rPr>
              <a:t>4</a:t>
            </a:r>
          </a:p>
          <a:p>
            <a:pPr algn="ctr"/>
            <a:r>
              <a:rPr lang="en-US" sz="1800" b="1" dirty="0">
                <a:solidFill>
                  <a:srgbClr val="FF0000"/>
                </a:solidFill>
              </a:rPr>
              <a:t>IVB</a:t>
            </a:r>
            <a:endParaRPr lang="en-GB" sz="1800" b="1" dirty="0">
              <a:solidFill>
                <a:srgbClr val="FF0000"/>
              </a:solidFill>
              <a:latin typeface="New York"/>
              <a:ea typeface="Times New Roman"/>
              <a:cs typeface="Courier"/>
            </a:endParaRPr>
          </a:p>
          <a:p>
            <a:endParaRPr lang="en-GB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5550127" y="5262079"/>
            <a:ext cx="972108" cy="994223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GB" sz="1800" b="1" dirty="0">
                <a:solidFill>
                  <a:srgbClr val="FF0000"/>
                </a:solidFill>
              </a:rPr>
              <a:t>5</a:t>
            </a:r>
          </a:p>
          <a:p>
            <a:pPr algn="ctr"/>
            <a:r>
              <a:rPr lang="en-US" sz="1800" b="1" dirty="0">
                <a:solidFill>
                  <a:srgbClr val="FF0000"/>
                </a:solidFill>
              </a:rPr>
              <a:t>VB</a:t>
            </a:r>
            <a:endParaRPr lang="en-GB" sz="1800" b="1" dirty="0">
              <a:solidFill>
                <a:srgbClr val="FF0000"/>
              </a:solidFill>
              <a:latin typeface="New York"/>
              <a:ea typeface="Times New Roman"/>
              <a:cs typeface="Courier"/>
            </a:endParaRPr>
          </a:p>
          <a:p>
            <a:endParaRPr lang="en-GB" sz="1800" dirty="0"/>
          </a:p>
        </p:txBody>
      </p:sp>
      <p:sp>
        <p:nvSpPr>
          <p:cNvPr id="8" name="TextBox 7"/>
          <p:cNvSpPr txBox="1"/>
          <p:nvPr/>
        </p:nvSpPr>
        <p:spPr>
          <a:xfrm>
            <a:off x="6522235" y="5220705"/>
            <a:ext cx="972108" cy="994223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GB" sz="1800" b="1" dirty="0">
                <a:solidFill>
                  <a:srgbClr val="FF0000"/>
                </a:solidFill>
              </a:rPr>
              <a:t>6</a:t>
            </a:r>
          </a:p>
          <a:p>
            <a:pPr algn="ctr"/>
            <a:r>
              <a:rPr lang="en-US" sz="1800" b="1" dirty="0">
                <a:solidFill>
                  <a:srgbClr val="FF0000"/>
                </a:solidFill>
              </a:rPr>
              <a:t>VIB</a:t>
            </a:r>
            <a:endParaRPr lang="en-GB" sz="1800" b="1" dirty="0">
              <a:solidFill>
                <a:srgbClr val="FF0000"/>
              </a:solidFill>
              <a:latin typeface="New York"/>
              <a:ea typeface="Times New Roman"/>
              <a:cs typeface="Courier"/>
            </a:endParaRPr>
          </a:p>
          <a:p>
            <a:endParaRPr lang="en-GB" sz="1800" dirty="0"/>
          </a:p>
        </p:txBody>
      </p:sp>
      <p:sp>
        <p:nvSpPr>
          <p:cNvPr id="9" name="TextBox 8"/>
          <p:cNvSpPr txBox="1"/>
          <p:nvPr/>
        </p:nvSpPr>
        <p:spPr>
          <a:xfrm>
            <a:off x="7494343" y="5220705"/>
            <a:ext cx="972108" cy="994223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GB" sz="1800" b="1" dirty="0">
                <a:solidFill>
                  <a:srgbClr val="FF0000"/>
                </a:solidFill>
              </a:rPr>
              <a:t>7</a:t>
            </a:r>
          </a:p>
          <a:p>
            <a:pPr algn="ctr"/>
            <a:r>
              <a:rPr lang="en-US" sz="1800" b="1" dirty="0">
                <a:solidFill>
                  <a:srgbClr val="FF0000"/>
                </a:solidFill>
              </a:rPr>
              <a:t>VIIB</a:t>
            </a:r>
            <a:endParaRPr lang="en-GB" sz="1800" b="1" dirty="0">
              <a:solidFill>
                <a:srgbClr val="FF0000"/>
              </a:solidFill>
              <a:latin typeface="New York"/>
              <a:ea typeface="Times New Roman"/>
              <a:cs typeface="Courier"/>
            </a:endParaRPr>
          </a:p>
          <a:p>
            <a:endParaRPr lang="en-GB" sz="1800" dirty="0"/>
          </a:p>
        </p:txBody>
      </p:sp>
      <p:sp>
        <p:nvSpPr>
          <p:cNvPr id="10" name="TextBox 9"/>
          <p:cNvSpPr txBox="1"/>
          <p:nvPr/>
        </p:nvSpPr>
        <p:spPr>
          <a:xfrm>
            <a:off x="8344937" y="5220705"/>
            <a:ext cx="972108" cy="717224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GB" sz="1800" b="1" dirty="0">
                <a:solidFill>
                  <a:srgbClr val="FF0000"/>
                </a:solidFill>
              </a:rPr>
              <a:t>8</a:t>
            </a:r>
          </a:p>
          <a:p>
            <a:endParaRPr lang="en-GB" sz="1800" dirty="0"/>
          </a:p>
        </p:txBody>
      </p:sp>
      <p:sp>
        <p:nvSpPr>
          <p:cNvPr id="11" name="TextBox 10"/>
          <p:cNvSpPr txBox="1"/>
          <p:nvPr/>
        </p:nvSpPr>
        <p:spPr>
          <a:xfrm>
            <a:off x="9317045" y="5220705"/>
            <a:ext cx="972108" cy="994223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GB" sz="1800" b="1" dirty="0">
                <a:solidFill>
                  <a:srgbClr val="FF0000"/>
                </a:solidFill>
              </a:rPr>
              <a:t>9</a:t>
            </a:r>
          </a:p>
          <a:p>
            <a:pPr algn="ctr"/>
            <a:r>
              <a:rPr lang="en-GB" sz="1800" b="1" dirty="0">
                <a:solidFill>
                  <a:srgbClr val="FF0000"/>
                </a:solidFill>
              </a:rPr>
              <a:t>VIIIB</a:t>
            </a:r>
            <a:endParaRPr lang="en-GB" sz="1800" b="1" dirty="0">
              <a:solidFill>
                <a:srgbClr val="FF0000"/>
              </a:solidFill>
              <a:latin typeface="New York"/>
              <a:ea typeface="Times New Roman"/>
              <a:cs typeface="Courier"/>
            </a:endParaRPr>
          </a:p>
          <a:p>
            <a:endParaRPr lang="en-GB" sz="1800" dirty="0"/>
          </a:p>
        </p:txBody>
      </p:sp>
      <p:sp>
        <p:nvSpPr>
          <p:cNvPr id="12" name="TextBox 11"/>
          <p:cNvSpPr txBox="1"/>
          <p:nvPr/>
        </p:nvSpPr>
        <p:spPr>
          <a:xfrm>
            <a:off x="10167640" y="5220705"/>
            <a:ext cx="972108" cy="717224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GB" sz="1800" b="1" dirty="0">
                <a:solidFill>
                  <a:srgbClr val="FF0000"/>
                </a:solidFill>
              </a:rPr>
              <a:t>10</a:t>
            </a:r>
          </a:p>
          <a:p>
            <a:endParaRPr lang="en-GB" sz="1800" dirty="0"/>
          </a:p>
        </p:txBody>
      </p:sp>
      <p:sp>
        <p:nvSpPr>
          <p:cNvPr id="13" name="TextBox 12"/>
          <p:cNvSpPr txBox="1"/>
          <p:nvPr/>
        </p:nvSpPr>
        <p:spPr>
          <a:xfrm>
            <a:off x="11018234" y="5220705"/>
            <a:ext cx="972108" cy="994223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GB" sz="1800" b="1" dirty="0">
                <a:solidFill>
                  <a:srgbClr val="FF0000"/>
                </a:solidFill>
              </a:rPr>
              <a:t>11</a:t>
            </a:r>
          </a:p>
          <a:p>
            <a:pPr algn="ctr"/>
            <a:r>
              <a:rPr lang="en-GB" sz="1800" b="1" dirty="0">
                <a:solidFill>
                  <a:srgbClr val="FF0000"/>
                </a:solidFill>
              </a:rPr>
              <a:t>IB</a:t>
            </a:r>
            <a:endParaRPr lang="en-GB" sz="1800" b="1" dirty="0">
              <a:solidFill>
                <a:srgbClr val="FF0000"/>
              </a:solidFill>
              <a:latin typeface="New York"/>
              <a:ea typeface="Times New Roman"/>
              <a:cs typeface="Courier"/>
            </a:endParaRPr>
          </a:p>
          <a:p>
            <a:endParaRPr lang="en-GB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11990342" y="5220705"/>
            <a:ext cx="972108" cy="994223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GB" sz="1800" b="1" dirty="0">
                <a:solidFill>
                  <a:srgbClr val="FF0000"/>
                </a:solidFill>
              </a:rPr>
              <a:t>12</a:t>
            </a:r>
          </a:p>
          <a:p>
            <a:pPr algn="ctr"/>
            <a:r>
              <a:rPr lang="en-US" sz="1800" b="1" dirty="0">
                <a:solidFill>
                  <a:srgbClr val="FF0000"/>
                </a:solidFill>
              </a:rPr>
              <a:t>IIB</a:t>
            </a:r>
            <a:endParaRPr lang="en-GB" sz="1800" b="1" dirty="0">
              <a:solidFill>
                <a:srgbClr val="FF0000"/>
              </a:solidFill>
              <a:latin typeface="New York"/>
              <a:ea typeface="Times New Roman"/>
              <a:cs typeface="Courier"/>
            </a:endParaRPr>
          </a:p>
          <a:p>
            <a:endParaRPr lang="en-GB" sz="1800" dirty="0"/>
          </a:p>
        </p:txBody>
      </p:sp>
      <p:sp>
        <p:nvSpPr>
          <p:cNvPr id="15" name="TextBox 14"/>
          <p:cNvSpPr txBox="1"/>
          <p:nvPr/>
        </p:nvSpPr>
        <p:spPr>
          <a:xfrm>
            <a:off x="12840937" y="2894334"/>
            <a:ext cx="972108" cy="994223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GB" sz="1800" b="1" dirty="0">
                <a:solidFill>
                  <a:srgbClr val="FF0000"/>
                </a:solidFill>
              </a:rPr>
              <a:t>13</a:t>
            </a:r>
          </a:p>
          <a:p>
            <a:pPr algn="ctr"/>
            <a:r>
              <a:rPr lang="en-US" sz="1800" b="1" dirty="0" smtClean="0">
                <a:solidFill>
                  <a:srgbClr val="FF0000"/>
                </a:solidFill>
              </a:rPr>
              <a:t>IIIA</a:t>
            </a:r>
            <a:endParaRPr lang="en-GB" sz="1800" b="1" dirty="0">
              <a:solidFill>
                <a:srgbClr val="FF0000"/>
              </a:solidFill>
              <a:latin typeface="New York"/>
              <a:ea typeface="Times New Roman"/>
              <a:cs typeface="Courier"/>
            </a:endParaRPr>
          </a:p>
          <a:p>
            <a:endParaRPr lang="en-GB" sz="1800" dirty="0"/>
          </a:p>
        </p:txBody>
      </p:sp>
      <p:sp>
        <p:nvSpPr>
          <p:cNvPr id="16" name="TextBox 15"/>
          <p:cNvSpPr txBox="1"/>
          <p:nvPr/>
        </p:nvSpPr>
        <p:spPr>
          <a:xfrm>
            <a:off x="13813045" y="2966342"/>
            <a:ext cx="972108" cy="994223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GB" sz="1800" b="1" dirty="0">
                <a:solidFill>
                  <a:srgbClr val="FF0000"/>
                </a:solidFill>
              </a:rPr>
              <a:t>14</a:t>
            </a:r>
          </a:p>
          <a:p>
            <a:pPr algn="ctr"/>
            <a:r>
              <a:rPr lang="en-US" sz="1800" b="1" dirty="0" smtClean="0">
                <a:solidFill>
                  <a:srgbClr val="FF0000"/>
                </a:solidFill>
              </a:rPr>
              <a:t>IVA</a:t>
            </a:r>
            <a:endParaRPr lang="en-GB" sz="1800" b="1" dirty="0">
              <a:solidFill>
                <a:srgbClr val="FF0000"/>
              </a:solidFill>
              <a:latin typeface="New York"/>
              <a:ea typeface="Times New Roman"/>
              <a:cs typeface="Courier"/>
            </a:endParaRPr>
          </a:p>
          <a:p>
            <a:endParaRPr lang="en-GB" sz="1800" dirty="0"/>
          </a:p>
        </p:txBody>
      </p:sp>
      <p:sp>
        <p:nvSpPr>
          <p:cNvPr id="17" name="TextBox 16"/>
          <p:cNvSpPr txBox="1"/>
          <p:nvPr/>
        </p:nvSpPr>
        <p:spPr>
          <a:xfrm>
            <a:off x="14663639" y="2952453"/>
            <a:ext cx="972108" cy="994223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GB" sz="1800" b="1" dirty="0">
                <a:solidFill>
                  <a:srgbClr val="FF0000"/>
                </a:solidFill>
              </a:rPr>
              <a:t>15</a:t>
            </a:r>
          </a:p>
          <a:p>
            <a:pPr algn="ctr"/>
            <a:r>
              <a:rPr lang="en-US" sz="1800" b="1" dirty="0" smtClean="0">
                <a:solidFill>
                  <a:srgbClr val="FF0000"/>
                </a:solidFill>
              </a:rPr>
              <a:t>VA</a:t>
            </a:r>
            <a:endParaRPr lang="en-GB" sz="1800" b="1" dirty="0">
              <a:solidFill>
                <a:srgbClr val="FF0000"/>
              </a:solidFill>
              <a:latin typeface="New York"/>
              <a:ea typeface="Times New Roman"/>
              <a:cs typeface="Courier"/>
            </a:endParaRPr>
          </a:p>
          <a:p>
            <a:endParaRPr lang="en-GB" sz="1800" dirty="0"/>
          </a:p>
        </p:txBody>
      </p:sp>
      <p:sp>
        <p:nvSpPr>
          <p:cNvPr id="18" name="TextBox 17"/>
          <p:cNvSpPr txBox="1"/>
          <p:nvPr/>
        </p:nvSpPr>
        <p:spPr>
          <a:xfrm>
            <a:off x="15514234" y="3038350"/>
            <a:ext cx="972108" cy="994223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GB" sz="1800" b="1" dirty="0">
                <a:solidFill>
                  <a:srgbClr val="FF0000"/>
                </a:solidFill>
              </a:rPr>
              <a:t>16</a:t>
            </a:r>
          </a:p>
          <a:p>
            <a:pPr algn="ctr"/>
            <a:r>
              <a:rPr lang="en-US" sz="1800" b="1" dirty="0" smtClean="0">
                <a:solidFill>
                  <a:srgbClr val="FF0000"/>
                </a:solidFill>
              </a:rPr>
              <a:t>VIA</a:t>
            </a:r>
            <a:endParaRPr lang="en-GB" sz="1800" b="1" dirty="0">
              <a:solidFill>
                <a:srgbClr val="FF0000"/>
              </a:solidFill>
              <a:latin typeface="New York"/>
              <a:ea typeface="Times New Roman"/>
              <a:cs typeface="Courier"/>
            </a:endParaRPr>
          </a:p>
          <a:p>
            <a:endParaRPr lang="en-GB" sz="1800" dirty="0"/>
          </a:p>
        </p:txBody>
      </p:sp>
      <p:sp>
        <p:nvSpPr>
          <p:cNvPr id="19" name="TextBox 18"/>
          <p:cNvSpPr txBox="1"/>
          <p:nvPr/>
        </p:nvSpPr>
        <p:spPr>
          <a:xfrm>
            <a:off x="16486342" y="2966342"/>
            <a:ext cx="972108" cy="994223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GB" sz="1800" b="1" dirty="0">
                <a:solidFill>
                  <a:srgbClr val="FF0000"/>
                </a:solidFill>
              </a:rPr>
              <a:t>17</a:t>
            </a:r>
          </a:p>
          <a:p>
            <a:pPr algn="ctr"/>
            <a:r>
              <a:rPr lang="en-US" sz="1800" b="1" dirty="0" smtClean="0">
                <a:solidFill>
                  <a:srgbClr val="FF0000"/>
                </a:solidFill>
              </a:rPr>
              <a:t>VIIA</a:t>
            </a:r>
            <a:endParaRPr lang="en-GB" sz="1800" b="1" dirty="0">
              <a:solidFill>
                <a:srgbClr val="FF0000"/>
              </a:solidFill>
              <a:latin typeface="New York"/>
              <a:ea typeface="Times New Roman"/>
              <a:cs typeface="Courier"/>
            </a:endParaRPr>
          </a:p>
          <a:p>
            <a:endParaRPr lang="en-GB" sz="1800" dirty="0"/>
          </a:p>
        </p:txBody>
      </p:sp>
      <p:sp>
        <p:nvSpPr>
          <p:cNvPr id="20" name="TextBox 19"/>
          <p:cNvSpPr txBox="1"/>
          <p:nvPr/>
        </p:nvSpPr>
        <p:spPr>
          <a:xfrm>
            <a:off x="17336936" y="1800325"/>
            <a:ext cx="972108" cy="994223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GB" sz="1800" b="1" dirty="0">
                <a:solidFill>
                  <a:srgbClr val="FF0000"/>
                </a:solidFill>
              </a:rPr>
              <a:t>18</a:t>
            </a:r>
          </a:p>
          <a:p>
            <a:pPr algn="ctr"/>
            <a:r>
              <a:rPr lang="en-US" sz="1800" b="1" dirty="0" smtClean="0">
                <a:solidFill>
                  <a:srgbClr val="FF0000"/>
                </a:solidFill>
              </a:rPr>
              <a:t>VIIIA</a:t>
            </a:r>
            <a:endParaRPr lang="en-GB" sz="1800" b="1" dirty="0">
              <a:solidFill>
                <a:srgbClr val="FF0000"/>
              </a:solidFill>
              <a:latin typeface="New York"/>
              <a:ea typeface="Times New Roman"/>
              <a:cs typeface="Courier"/>
            </a:endParaRPr>
          </a:p>
          <a:p>
            <a:endParaRPr lang="en-GB" sz="1800" dirty="0"/>
          </a:p>
        </p:txBody>
      </p:sp>
      <p:sp>
        <p:nvSpPr>
          <p:cNvPr id="21" name="TextBox 20"/>
          <p:cNvSpPr txBox="1"/>
          <p:nvPr/>
        </p:nvSpPr>
        <p:spPr>
          <a:xfrm>
            <a:off x="2026235" y="1172439"/>
            <a:ext cx="972108" cy="763391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GB" sz="2100" b="1" dirty="0">
                <a:solidFill>
                  <a:srgbClr val="FF0000"/>
                </a:solidFill>
              </a:rPr>
              <a:t>1S</a:t>
            </a:r>
            <a:endParaRPr lang="en-GB" sz="2100" b="1" dirty="0">
              <a:solidFill>
                <a:srgbClr val="FF0000"/>
              </a:solidFill>
              <a:latin typeface="New York"/>
              <a:ea typeface="Times New Roman"/>
              <a:cs typeface="Courier"/>
            </a:endParaRPr>
          </a:p>
          <a:p>
            <a:endParaRPr lang="en-GB" sz="1800" dirty="0"/>
          </a:p>
        </p:txBody>
      </p:sp>
      <p:sp>
        <p:nvSpPr>
          <p:cNvPr id="22" name="TextBox 21"/>
          <p:cNvSpPr txBox="1"/>
          <p:nvPr/>
        </p:nvSpPr>
        <p:spPr>
          <a:xfrm>
            <a:off x="2922581" y="1710322"/>
            <a:ext cx="972108" cy="763391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GB" sz="2100" b="1" dirty="0">
                <a:solidFill>
                  <a:srgbClr val="FF0000"/>
                </a:solidFill>
              </a:rPr>
              <a:t>2S</a:t>
            </a:r>
            <a:endParaRPr lang="en-GB" sz="2100" b="1" dirty="0">
              <a:solidFill>
                <a:srgbClr val="FF0000"/>
              </a:solidFill>
              <a:latin typeface="New York"/>
              <a:ea typeface="Times New Roman"/>
              <a:cs typeface="Courier"/>
            </a:endParaRPr>
          </a:p>
          <a:p>
            <a:endParaRPr lang="en-GB" sz="1800" dirty="0"/>
          </a:p>
        </p:txBody>
      </p:sp>
      <p:sp>
        <p:nvSpPr>
          <p:cNvPr id="23" name="TextBox 22"/>
          <p:cNvSpPr txBox="1"/>
          <p:nvPr/>
        </p:nvSpPr>
        <p:spPr>
          <a:xfrm>
            <a:off x="3858776" y="4005577"/>
            <a:ext cx="972108" cy="763391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GB" sz="2100" b="1" dirty="0">
                <a:solidFill>
                  <a:srgbClr val="FF0000"/>
                </a:solidFill>
              </a:rPr>
              <a:t>1D</a:t>
            </a:r>
            <a:endParaRPr lang="en-GB" sz="2100" b="1" dirty="0">
              <a:solidFill>
                <a:srgbClr val="FF0000"/>
              </a:solidFill>
              <a:latin typeface="New York"/>
              <a:ea typeface="Times New Roman"/>
              <a:cs typeface="Courier"/>
            </a:endParaRPr>
          </a:p>
          <a:p>
            <a:endParaRPr lang="en-GB" sz="1800" dirty="0"/>
          </a:p>
        </p:txBody>
      </p:sp>
      <p:sp>
        <p:nvSpPr>
          <p:cNvPr id="24" name="TextBox 23"/>
          <p:cNvSpPr txBox="1"/>
          <p:nvPr/>
        </p:nvSpPr>
        <p:spPr>
          <a:xfrm>
            <a:off x="4699532" y="4005577"/>
            <a:ext cx="972108" cy="763391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GB" sz="2100" b="1" dirty="0">
                <a:solidFill>
                  <a:srgbClr val="FF0000"/>
                </a:solidFill>
              </a:rPr>
              <a:t>2D</a:t>
            </a:r>
            <a:endParaRPr lang="en-GB" sz="2100" b="1" dirty="0">
              <a:solidFill>
                <a:srgbClr val="FF0000"/>
              </a:solidFill>
              <a:latin typeface="New York"/>
              <a:ea typeface="Times New Roman"/>
              <a:cs typeface="Courier"/>
            </a:endParaRPr>
          </a:p>
          <a:p>
            <a:endParaRPr lang="en-GB" sz="1800" dirty="0"/>
          </a:p>
        </p:txBody>
      </p:sp>
      <p:sp>
        <p:nvSpPr>
          <p:cNvPr id="25" name="TextBox 24"/>
          <p:cNvSpPr txBox="1"/>
          <p:nvPr/>
        </p:nvSpPr>
        <p:spPr>
          <a:xfrm>
            <a:off x="5550127" y="4005577"/>
            <a:ext cx="972108" cy="763391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GB" sz="2100" b="1" dirty="0">
                <a:solidFill>
                  <a:srgbClr val="FF0000"/>
                </a:solidFill>
              </a:rPr>
              <a:t>3D</a:t>
            </a:r>
            <a:endParaRPr lang="en-GB" sz="2100" b="1" dirty="0">
              <a:solidFill>
                <a:srgbClr val="FF0000"/>
              </a:solidFill>
              <a:latin typeface="New York"/>
              <a:ea typeface="Times New Roman"/>
              <a:cs typeface="Courier"/>
            </a:endParaRPr>
          </a:p>
          <a:p>
            <a:endParaRPr lang="en-GB" sz="1800" dirty="0"/>
          </a:p>
        </p:txBody>
      </p:sp>
      <p:sp>
        <p:nvSpPr>
          <p:cNvPr id="26" name="TextBox 25"/>
          <p:cNvSpPr txBox="1"/>
          <p:nvPr/>
        </p:nvSpPr>
        <p:spPr>
          <a:xfrm>
            <a:off x="6522235" y="4005577"/>
            <a:ext cx="972108" cy="763391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GB" sz="2100" b="1" dirty="0">
                <a:solidFill>
                  <a:srgbClr val="FF0000"/>
                </a:solidFill>
              </a:rPr>
              <a:t>4D</a:t>
            </a:r>
            <a:endParaRPr lang="en-GB" sz="2100" b="1" dirty="0">
              <a:solidFill>
                <a:srgbClr val="FF0000"/>
              </a:solidFill>
              <a:latin typeface="New York"/>
              <a:ea typeface="Times New Roman"/>
              <a:cs typeface="Courier"/>
            </a:endParaRPr>
          </a:p>
          <a:p>
            <a:endParaRPr lang="en-GB" sz="1800" dirty="0"/>
          </a:p>
        </p:txBody>
      </p:sp>
      <p:sp>
        <p:nvSpPr>
          <p:cNvPr id="27" name="TextBox 26"/>
          <p:cNvSpPr txBox="1"/>
          <p:nvPr/>
        </p:nvSpPr>
        <p:spPr>
          <a:xfrm>
            <a:off x="7372829" y="4005577"/>
            <a:ext cx="972108" cy="763391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GB" sz="2100" b="1" dirty="0">
                <a:solidFill>
                  <a:srgbClr val="FF0000"/>
                </a:solidFill>
              </a:rPr>
              <a:t>5D</a:t>
            </a:r>
            <a:endParaRPr lang="en-GB" sz="2100" b="1" dirty="0">
              <a:solidFill>
                <a:srgbClr val="FF0000"/>
              </a:solidFill>
              <a:latin typeface="New York"/>
              <a:ea typeface="Times New Roman"/>
              <a:cs typeface="Courier"/>
            </a:endParaRPr>
          </a:p>
          <a:p>
            <a:endParaRPr lang="en-GB" sz="1800" dirty="0"/>
          </a:p>
        </p:txBody>
      </p:sp>
      <p:sp>
        <p:nvSpPr>
          <p:cNvPr id="28" name="TextBox 27"/>
          <p:cNvSpPr txBox="1"/>
          <p:nvPr/>
        </p:nvSpPr>
        <p:spPr>
          <a:xfrm>
            <a:off x="8344937" y="4005577"/>
            <a:ext cx="972108" cy="763391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GB" sz="2100" b="1" dirty="0">
                <a:solidFill>
                  <a:srgbClr val="FF0000"/>
                </a:solidFill>
              </a:rPr>
              <a:t>6D</a:t>
            </a:r>
            <a:endParaRPr lang="en-GB" sz="2100" b="1" dirty="0">
              <a:solidFill>
                <a:srgbClr val="FF0000"/>
              </a:solidFill>
              <a:latin typeface="New York"/>
              <a:ea typeface="Times New Roman"/>
              <a:cs typeface="Courier"/>
            </a:endParaRPr>
          </a:p>
          <a:p>
            <a:endParaRPr lang="en-GB" sz="1800" dirty="0"/>
          </a:p>
        </p:txBody>
      </p:sp>
      <p:sp>
        <p:nvSpPr>
          <p:cNvPr id="29" name="TextBox 28"/>
          <p:cNvSpPr txBox="1"/>
          <p:nvPr/>
        </p:nvSpPr>
        <p:spPr>
          <a:xfrm>
            <a:off x="9195532" y="4005577"/>
            <a:ext cx="972108" cy="763391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GB" sz="2100" b="1" dirty="0">
                <a:solidFill>
                  <a:srgbClr val="FF0000"/>
                </a:solidFill>
              </a:rPr>
              <a:t>7D</a:t>
            </a:r>
            <a:endParaRPr lang="en-GB" sz="2100" b="1" dirty="0">
              <a:solidFill>
                <a:srgbClr val="FF0000"/>
              </a:solidFill>
              <a:latin typeface="New York"/>
              <a:ea typeface="Times New Roman"/>
              <a:cs typeface="Courier"/>
            </a:endParaRPr>
          </a:p>
          <a:p>
            <a:endParaRPr lang="en-GB" sz="1800" dirty="0"/>
          </a:p>
        </p:txBody>
      </p:sp>
      <p:sp>
        <p:nvSpPr>
          <p:cNvPr id="30" name="TextBox 29"/>
          <p:cNvSpPr txBox="1"/>
          <p:nvPr/>
        </p:nvSpPr>
        <p:spPr>
          <a:xfrm>
            <a:off x="10046126" y="4005577"/>
            <a:ext cx="972108" cy="763391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GB" sz="2100" b="1" dirty="0">
                <a:solidFill>
                  <a:srgbClr val="FF0000"/>
                </a:solidFill>
              </a:rPr>
              <a:t>8D</a:t>
            </a:r>
            <a:endParaRPr lang="en-GB" sz="2100" b="1" dirty="0">
              <a:solidFill>
                <a:srgbClr val="FF0000"/>
              </a:solidFill>
              <a:latin typeface="New York"/>
              <a:ea typeface="Times New Roman"/>
              <a:cs typeface="Courier"/>
            </a:endParaRPr>
          </a:p>
          <a:p>
            <a:endParaRPr lang="en-GB" sz="1800" dirty="0"/>
          </a:p>
        </p:txBody>
      </p:sp>
      <p:sp>
        <p:nvSpPr>
          <p:cNvPr id="31" name="TextBox 30"/>
          <p:cNvSpPr txBox="1"/>
          <p:nvPr/>
        </p:nvSpPr>
        <p:spPr>
          <a:xfrm>
            <a:off x="11018234" y="4005577"/>
            <a:ext cx="972108" cy="763391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GB" sz="2100" b="1" dirty="0">
                <a:solidFill>
                  <a:srgbClr val="FF0000"/>
                </a:solidFill>
              </a:rPr>
              <a:t>9D</a:t>
            </a:r>
            <a:endParaRPr lang="en-GB" sz="2100" b="1" dirty="0">
              <a:solidFill>
                <a:srgbClr val="FF0000"/>
              </a:solidFill>
              <a:latin typeface="New York"/>
              <a:ea typeface="Times New Roman"/>
              <a:cs typeface="Courier"/>
            </a:endParaRPr>
          </a:p>
          <a:p>
            <a:endParaRPr lang="en-GB" sz="1800" dirty="0"/>
          </a:p>
        </p:txBody>
      </p:sp>
      <p:sp>
        <p:nvSpPr>
          <p:cNvPr id="32" name="TextBox 31"/>
          <p:cNvSpPr txBox="1"/>
          <p:nvPr/>
        </p:nvSpPr>
        <p:spPr>
          <a:xfrm>
            <a:off x="11990342" y="4005577"/>
            <a:ext cx="972108" cy="763391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GB" sz="2100" b="1" dirty="0">
                <a:solidFill>
                  <a:srgbClr val="FF0000"/>
                </a:solidFill>
              </a:rPr>
              <a:t>10D</a:t>
            </a:r>
            <a:endParaRPr lang="en-GB" sz="2100" b="1" dirty="0">
              <a:solidFill>
                <a:srgbClr val="FF0000"/>
              </a:solidFill>
              <a:latin typeface="New York"/>
              <a:ea typeface="Times New Roman"/>
              <a:cs typeface="Courier"/>
            </a:endParaRPr>
          </a:p>
          <a:p>
            <a:endParaRPr lang="en-GB" sz="1800" dirty="0"/>
          </a:p>
        </p:txBody>
      </p:sp>
      <p:sp>
        <p:nvSpPr>
          <p:cNvPr id="33" name="TextBox 32"/>
          <p:cNvSpPr txBox="1"/>
          <p:nvPr/>
        </p:nvSpPr>
        <p:spPr>
          <a:xfrm>
            <a:off x="12840937" y="1324966"/>
            <a:ext cx="972108" cy="763391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GB" sz="2100" b="1" dirty="0">
                <a:solidFill>
                  <a:srgbClr val="FF0000"/>
                </a:solidFill>
              </a:rPr>
              <a:t>1P</a:t>
            </a:r>
            <a:endParaRPr lang="en-GB" sz="2100" b="1" dirty="0">
              <a:solidFill>
                <a:srgbClr val="FF0000"/>
              </a:solidFill>
              <a:latin typeface="New York"/>
              <a:ea typeface="Times New Roman"/>
              <a:cs typeface="Courier"/>
            </a:endParaRPr>
          </a:p>
          <a:p>
            <a:endParaRPr lang="en-GB" sz="1800" dirty="0"/>
          </a:p>
        </p:txBody>
      </p:sp>
      <p:sp>
        <p:nvSpPr>
          <p:cNvPr id="34" name="TextBox 33"/>
          <p:cNvSpPr txBox="1"/>
          <p:nvPr/>
        </p:nvSpPr>
        <p:spPr>
          <a:xfrm>
            <a:off x="13813045" y="1324966"/>
            <a:ext cx="972108" cy="763391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GB" sz="2100" b="1" dirty="0">
                <a:solidFill>
                  <a:srgbClr val="FF0000"/>
                </a:solidFill>
              </a:rPr>
              <a:t>2P</a:t>
            </a:r>
            <a:endParaRPr lang="en-GB" sz="2100" b="1" dirty="0">
              <a:solidFill>
                <a:srgbClr val="FF0000"/>
              </a:solidFill>
              <a:latin typeface="New York"/>
              <a:ea typeface="Times New Roman"/>
              <a:cs typeface="Courier"/>
            </a:endParaRPr>
          </a:p>
          <a:p>
            <a:endParaRPr lang="en-GB" sz="1800" dirty="0"/>
          </a:p>
        </p:txBody>
      </p:sp>
      <p:sp>
        <p:nvSpPr>
          <p:cNvPr id="35" name="TextBox 34"/>
          <p:cNvSpPr txBox="1"/>
          <p:nvPr/>
        </p:nvSpPr>
        <p:spPr>
          <a:xfrm>
            <a:off x="14542126" y="1296269"/>
            <a:ext cx="972108" cy="763391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GB" sz="2100" b="1" dirty="0">
                <a:solidFill>
                  <a:srgbClr val="FF0000"/>
                </a:solidFill>
              </a:rPr>
              <a:t>3P</a:t>
            </a:r>
            <a:endParaRPr lang="en-GB" sz="2100" b="1" dirty="0">
              <a:solidFill>
                <a:srgbClr val="FF0000"/>
              </a:solidFill>
              <a:latin typeface="New York"/>
              <a:ea typeface="Times New Roman"/>
              <a:cs typeface="Courier"/>
            </a:endParaRPr>
          </a:p>
          <a:p>
            <a:endParaRPr lang="en-GB" sz="1800" dirty="0"/>
          </a:p>
        </p:txBody>
      </p:sp>
      <p:sp>
        <p:nvSpPr>
          <p:cNvPr id="36" name="TextBox 35"/>
          <p:cNvSpPr txBox="1"/>
          <p:nvPr/>
        </p:nvSpPr>
        <p:spPr>
          <a:xfrm>
            <a:off x="15514234" y="1324966"/>
            <a:ext cx="972108" cy="763391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GB" sz="2100" b="1" dirty="0">
                <a:solidFill>
                  <a:srgbClr val="FF0000"/>
                </a:solidFill>
              </a:rPr>
              <a:t>4P</a:t>
            </a:r>
            <a:endParaRPr lang="en-GB" sz="2100" b="1" dirty="0">
              <a:solidFill>
                <a:srgbClr val="FF0000"/>
              </a:solidFill>
              <a:latin typeface="New York"/>
              <a:ea typeface="Times New Roman"/>
              <a:cs typeface="Courier"/>
            </a:endParaRPr>
          </a:p>
          <a:p>
            <a:endParaRPr lang="en-GB" sz="1800" dirty="0"/>
          </a:p>
        </p:txBody>
      </p:sp>
      <p:sp>
        <p:nvSpPr>
          <p:cNvPr id="37" name="TextBox 36"/>
          <p:cNvSpPr txBox="1"/>
          <p:nvPr/>
        </p:nvSpPr>
        <p:spPr>
          <a:xfrm>
            <a:off x="16486342" y="1368277"/>
            <a:ext cx="972108" cy="763391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GB" sz="2100" b="1" dirty="0">
                <a:solidFill>
                  <a:srgbClr val="FF0000"/>
                </a:solidFill>
              </a:rPr>
              <a:t>5P</a:t>
            </a:r>
            <a:endParaRPr lang="en-GB" sz="2100" b="1" dirty="0">
              <a:solidFill>
                <a:srgbClr val="FF0000"/>
              </a:solidFill>
              <a:latin typeface="New York"/>
              <a:ea typeface="Times New Roman"/>
              <a:cs typeface="Courier"/>
            </a:endParaRPr>
          </a:p>
          <a:p>
            <a:endParaRPr lang="en-GB" sz="1800" dirty="0"/>
          </a:p>
        </p:txBody>
      </p:sp>
      <p:sp>
        <p:nvSpPr>
          <p:cNvPr id="38" name="TextBox 37"/>
          <p:cNvSpPr txBox="1"/>
          <p:nvPr/>
        </p:nvSpPr>
        <p:spPr>
          <a:xfrm>
            <a:off x="17336936" y="1296269"/>
            <a:ext cx="972108" cy="763391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GB" sz="2100" b="1" dirty="0">
                <a:solidFill>
                  <a:srgbClr val="FF0000"/>
                </a:solidFill>
              </a:rPr>
              <a:t>6P</a:t>
            </a:r>
            <a:endParaRPr lang="en-GB" sz="2100" b="1" dirty="0">
              <a:solidFill>
                <a:srgbClr val="FF0000"/>
              </a:solidFill>
              <a:latin typeface="New York"/>
              <a:ea typeface="Times New Roman"/>
              <a:cs typeface="Courier"/>
            </a:endParaRPr>
          </a:p>
          <a:p>
            <a:endParaRPr lang="en-GB" sz="1800" dirty="0"/>
          </a:p>
        </p:txBody>
      </p:sp>
      <p:sp>
        <p:nvSpPr>
          <p:cNvPr id="39" name="TextBox 38"/>
          <p:cNvSpPr txBox="1"/>
          <p:nvPr/>
        </p:nvSpPr>
        <p:spPr>
          <a:xfrm>
            <a:off x="2026235" y="3197663"/>
            <a:ext cx="972108" cy="824946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>
                <a:latin typeface="Saumil_guj2" pitchFamily="2" charset="0"/>
              </a:rPr>
              <a:t>ho</a:t>
            </a:r>
            <a:endParaRPr lang="en-US" sz="2500" b="1" dirty="0"/>
          </a:p>
          <a:p>
            <a:endParaRPr lang="en-GB" sz="1800" dirty="0"/>
          </a:p>
        </p:txBody>
      </p:sp>
      <p:sp>
        <p:nvSpPr>
          <p:cNvPr id="40" name="TextBox 39"/>
          <p:cNvSpPr txBox="1"/>
          <p:nvPr/>
        </p:nvSpPr>
        <p:spPr>
          <a:xfrm>
            <a:off x="2026235" y="4410620"/>
            <a:ext cx="972108" cy="824946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>
                <a:latin typeface="Saumil_guj2" pitchFamily="2" charset="0"/>
              </a:rPr>
              <a:t>laI</a:t>
            </a:r>
            <a:endParaRPr lang="en-US" sz="2500" b="1" dirty="0">
              <a:latin typeface="Saumil_guj2" pitchFamily="2" charset="0"/>
            </a:endParaRPr>
          </a:p>
          <a:p>
            <a:pPr algn="ctr"/>
            <a:endParaRPr lang="en-GB" sz="1800" dirty="0"/>
          </a:p>
        </p:txBody>
      </p:sp>
      <p:sp>
        <p:nvSpPr>
          <p:cNvPr id="41" name="TextBox 40"/>
          <p:cNvSpPr txBox="1"/>
          <p:nvPr/>
        </p:nvSpPr>
        <p:spPr>
          <a:xfrm>
            <a:off x="1954227" y="5655899"/>
            <a:ext cx="972108" cy="824946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 smtClean="0">
                <a:latin typeface="Saumil_guj2" pitchFamily="2" charset="0"/>
              </a:rPr>
              <a:t>naa</a:t>
            </a:r>
            <a:endParaRPr lang="en-US" sz="2500" b="1" dirty="0">
              <a:latin typeface="Saumil_guj2" pitchFamily="2" charset="0"/>
            </a:endParaRPr>
          </a:p>
          <a:p>
            <a:endParaRPr lang="en-GB" sz="1800" dirty="0"/>
          </a:p>
        </p:txBody>
      </p:sp>
      <p:sp>
        <p:nvSpPr>
          <p:cNvPr id="42" name="TextBox 41"/>
          <p:cNvSpPr txBox="1"/>
          <p:nvPr/>
        </p:nvSpPr>
        <p:spPr>
          <a:xfrm>
            <a:off x="2026235" y="6920375"/>
            <a:ext cx="972108" cy="824946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>
                <a:latin typeface="Saumil_guj2" pitchFamily="2" charset="0"/>
              </a:rPr>
              <a:t>kI</a:t>
            </a:r>
            <a:endParaRPr lang="en-US" sz="2500" b="1" dirty="0">
              <a:latin typeface="Saumil_guj2" pitchFamily="2" charset="0"/>
            </a:endParaRPr>
          </a:p>
          <a:p>
            <a:endParaRPr lang="en-GB" sz="1800" dirty="0"/>
          </a:p>
        </p:txBody>
      </p:sp>
      <p:sp>
        <p:nvSpPr>
          <p:cNvPr id="43" name="TextBox 42"/>
          <p:cNvSpPr txBox="1"/>
          <p:nvPr/>
        </p:nvSpPr>
        <p:spPr>
          <a:xfrm>
            <a:off x="2026235" y="8135510"/>
            <a:ext cx="972108" cy="824946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>
                <a:latin typeface="Saumil_guj2" pitchFamily="2" charset="0"/>
              </a:rPr>
              <a:t>rba</a:t>
            </a:r>
            <a:endParaRPr lang="en-US" sz="2500" b="1" dirty="0">
              <a:latin typeface="Saumil_guj2" pitchFamily="2" charset="0"/>
            </a:endParaRPr>
          </a:p>
          <a:p>
            <a:endParaRPr lang="en-GB" sz="1800" dirty="0"/>
          </a:p>
        </p:txBody>
      </p:sp>
      <p:sp>
        <p:nvSpPr>
          <p:cNvPr id="44" name="TextBox 43"/>
          <p:cNvSpPr txBox="1"/>
          <p:nvPr/>
        </p:nvSpPr>
        <p:spPr>
          <a:xfrm>
            <a:off x="2026235" y="9400315"/>
            <a:ext cx="972108" cy="824946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>
                <a:latin typeface="Saumil_guj2" pitchFamily="2" charset="0"/>
              </a:rPr>
              <a:t>sao</a:t>
            </a:r>
            <a:endParaRPr lang="en-US" sz="2500" b="1" dirty="0">
              <a:latin typeface="Saumil_guj2" pitchFamily="2" charset="0"/>
            </a:endParaRPr>
          </a:p>
          <a:p>
            <a:endParaRPr lang="en-GB" sz="1800" dirty="0"/>
          </a:p>
        </p:txBody>
      </p:sp>
      <p:sp>
        <p:nvSpPr>
          <p:cNvPr id="45" name="TextBox 44"/>
          <p:cNvSpPr txBox="1"/>
          <p:nvPr/>
        </p:nvSpPr>
        <p:spPr>
          <a:xfrm>
            <a:off x="1882219" y="10970825"/>
            <a:ext cx="1233212" cy="824946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>
                <a:latin typeface="Saumil_guj2" pitchFamily="2" charset="0"/>
              </a:rPr>
              <a:t>frIyaad</a:t>
            </a:r>
            <a:endParaRPr lang="en-US" sz="2500" b="1" dirty="0">
              <a:latin typeface="Saumil_guj2" pitchFamily="2" charset="0"/>
            </a:endParaRPr>
          </a:p>
          <a:p>
            <a:endParaRPr lang="en-GB" sz="1800" dirty="0"/>
          </a:p>
        </p:txBody>
      </p:sp>
      <p:sp>
        <p:nvSpPr>
          <p:cNvPr id="46" name="TextBox 45"/>
          <p:cNvSpPr txBox="1"/>
          <p:nvPr/>
        </p:nvSpPr>
        <p:spPr>
          <a:xfrm>
            <a:off x="1278254" y="14283287"/>
            <a:ext cx="3253537" cy="471003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000" b="1" dirty="0" err="1">
                <a:latin typeface="Saumil_guj2" pitchFamily="2" charset="0"/>
              </a:rPr>
              <a:t>ho</a:t>
            </a:r>
            <a:r>
              <a:rPr lang="en-GB" sz="2000" b="1" dirty="0">
                <a:latin typeface="Saumil_guj2" pitchFamily="2" charset="0"/>
              </a:rPr>
              <a:t> </a:t>
            </a:r>
            <a:r>
              <a:rPr lang="en-GB" sz="2000" b="1" dirty="0" smtClean="0">
                <a:latin typeface="Saumil_guj2" pitchFamily="2" charset="0"/>
              </a:rPr>
              <a:t>  </a:t>
            </a:r>
            <a:r>
              <a:rPr lang="en-GB" sz="2000" b="1" dirty="0" err="1" smtClean="0">
                <a:latin typeface="Saumil_guj2" pitchFamily="2" charset="0"/>
              </a:rPr>
              <a:t>laI</a:t>
            </a:r>
            <a:r>
              <a:rPr lang="en-GB" sz="2000" b="1" dirty="0" smtClean="0">
                <a:latin typeface="Saumil_guj2" pitchFamily="2" charset="0"/>
              </a:rPr>
              <a:t>   </a:t>
            </a:r>
            <a:r>
              <a:rPr lang="en-GB" sz="2000" b="1" dirty="0" err="1" smtClean="0">
                <a:latin typeface="Saumil_guj2" pitchFamily="2" charset="0"/>
              </a:rPr>
              <a:t>naa</a:t>
            </a:r>
            <a:r>
              <a:rPr lang="en-GB" sz="2000" b="1" dirty="0" smtClean="0">
                <a:latin typeface="Saumil_guj2" pitchFamily="2" charset="0"/>
              </a:rPr>
              <a:t>     </a:t>
            </a:r>
            <a:r>
              <a:rPr lang="en-GB" sz="2000" b="1" dirty="0" err="1" smtClean="0">
                <a:latin typeface="Saumil_guj2" pitchFamily="2" charset="0"/>
              </a:rPr>
              <a:t>kI</a:t>
            </a:r>
            <a:r>
              <a:rPr lang="en-GB" sz="2000" b="1" dirty="0" smtClean="0">
                <a:latin typeface="Saumil_guj2" pitchFamily="2" charset="0"/>
              </a:rPr>
              <a:t>   </a:t>
            </a:r>
            <a:r>
              <a:rPr lang="en-GB" sz="2000" b="1" dirty="0" err="1">
                <a:latin typeface="Saumil_guj2" pitchFamily="2" charset="0"/>
              </a:rPr>
              <a:t>rba</a:t>
            </a:r>
            <a:r>
              <a:rPr lang="en-GB" sz="2000" b="1" dirty="0">
                <a:latin typeface="Saumil_guj2" pitchFamily="2" charset="0"/>
              </a:rPr>
              <a:t> </a:t>
            </a:r>
            <a:r>
              <a:rPr lang="en-GB" sz="2000" b="1" dirty="0" smtClean="0">
                <a:latin typeface="Saumil_guj2" pitchFamily="2" charset="0"/>
              </a:rPr>
              <a:t>    </a:t>
            </a:r>
            <a:r>
              <a:rPr lang="en-GB" sz="2000" b="1" dirty="0" err="1" smtClean="0">
                <a:latin typeface="Saumil_guj2" pitchFamily="2" charset="0"/>
              </a:rPr>
              <a:t>sao</a:t>
            </a:r>
            <a:r>
              <a:rPr lang="en-GB" sz="2000" b="1" dirty="0" smtClean="0">
                <a:latin typeface="Saumil_guj2" pitchFamily="2" charset="0"/>
              </a:rPr>
              <a:t>   </a:t>
            </a:r>
            <a:r>
              <a:rPr lang="en-GB" sz="2000" b="1" dirty="0" err="1" smtClean="0">
                <a:latin typeface="Saumil_guj2" pitchFamily="2" charset="0"/>
              </a:rPr>
              <a:t>frIyaad</a:t>
            </a:r>
            <a:r>
              <a:rPr lang="en-GB" sz="2000" b="1" dirty="0" smtClean="0">
                <a:latin typeface="Saumil_guj2" pitchFamily="2" charset="0"/>
              </a:rPr>
              <a:t> 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249141" y="14617749"/>
            <a:ext cx="3301819" cy="471003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H  Li</a:t>
            </a:r>
            <a:r>
              <a:rPr lang="en-GB" sz="2000" b="1" dirty="0" smtClean="0">
                <a:latin typeface="Saumil_guj2" pitchFamily="2" charset="0"/>
              </a:rPr>
              <a:t>  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Na   K 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Rb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  Cs   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40598" y="2385397"/>
            <a:ext cx="552477" cy="1025001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800" b="1" dirty="0"/>
              <a:t>1</a:t>
            </a:r>
          </a:p>
          <a:p>
            <a:r>
              <a:rPr lang="en-GB" sz="2800" b="1" dirty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253882" y="3600532"/>
            <a:ext cx="566904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/>
              <a:t>3</a:t>
            </a:r>
          </a:p>
          <a:p>
            <a:r>
              <a:rPr lang="en-GB" sz="2800" b="1" dirty="0"/>
              <a:t>Li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127513" y="4799334"/>
            <a:ext cx="741631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/>
              <a:t>11</a:t>
            </a:r>
          </a:p>
          <a:p>
            <a:pPr algn="ctr"/>
            <a:r>
              <a:rPr lang="en-GB" sz="2800" b="1" dirty="0"/>
              <a:t>Na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180286" y="6014468"/>
            <a:ext cx="691939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/>
              <a:t>19</a:t>
            </a:r>
          </a:p>
          <a:p>
            <a:pPr algn="ctr"/>
            <a:r>
              <a:rPr lang="en-GB" sz="2800" b="1" dirty="0"/>
              <a:t>K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155303" y="7328052"/>
            <a:ext cx="720793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/>
              <a:t>37</a:t>
            </a:r>
          </a:p>
          <a:p>
            <a:pPr algn="ctr"/>
            <a:r>
              <a:rPr lang="en-GB" sz="2800" b="1" dirty="0" err="1"/>
              <a:t>Rb</a:t>
            </a:r>
            <a:endParaRPr lang="en-GB" sz="28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2142892" y="8552188"/>
            <a:ext cx="691938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55</a:t>
            </a:r>
            <a:endParaRPr lang="en-GB" sz="2800" b="1" dirty="0"/>
          </a:p>
          <a:p>
            <a:pPr algn="ctr"/>
            <a:r>
              <a:rPr lang="en-GB" sz="2800" b="1" dirty="0"/>
              <a:t>Cs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198392" y="9920340"/>
            <a:ext cx="691939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/>
              <a:t>87</a:t>
            </a:r>
          </a:p>
          <a:p>
            <a:pPr algn="ctr"/>
            <a:r>
              <a:rPr lang="en-GB" sz="2800" b="1" dirty="0" err="1"/>
              <a:t>Fr</a:t>
            </a:r>
            <a:endParaRPr lang="en-GB" sz="2800" b="1" dirty="0"/>
          </a:p>
        </p:txBody>
      </p:sp>
      <p:sp>
        <p:nvSpPr>
          <p:cNvPr id="56" name="Left Brace 55"/>
          <p:cNvSpPr/>
          <p:nvPr/>
        </p:nvSpPr>
        <p:spPr>
          <a:xfrm rot="5400000">
            <a:off x="2582861" y="190349"/>
            <a:ext cx="829414" cy="1942664"/>
          </a:xfrm>
          <a:prstGeom prst="leftBrace">
            <a:avLst/>
          </a:prstGeom>
          <a:noFill/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61648" tIns="80824" rIns="161648" bIns="80824" spcCol="0"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4013369" y="999212"/>
            <a:ext cx="1378023" cy="594114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800" dirty="0"/>
              <a:t>S-block</a:t>
            </a:r>
          </a:p>
        </p:txBody>
      </p:sp>
      <p:sp>
        <p:nvSpPr>
          <p:cNvPr id="58" name="Left Brace 57"/>
          <p:cNvSpPr/>
          <p:nvPr/>
        </p:nvSpPr>
        <p:spPr>
          <a:xfrm rot="5400000">
            <a:off x="15221042" y="-1344087"/>
            <a:ext cx="829414" cy="5102015"/>
          </a:xfrm>
          <a:prstGeom prst="leftBrace">
            <a:avLst/>
          </a:prstGeom>
          <a:noFill/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61648" tIns="80824" rIns="161648" bIns="80824" spcCol="0"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11504288" y="1027909"/>
            <a:ext cx="1398863" cy="594114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800" dirty="0"/>
              <a:t>P-block</a:t>
            </a:r>
          </a:p>
        </p:txBody>
      </p:sp>
      <p:sp>
        <p:nvSpPr>
          <p:cNvPr id="60" name="Left Brace 59"/>
          <p:cNvSpPr/>
          <p:nvPr/>
        </p:nvSpPr>
        <p:spPr>
          <a:xfrm rot="5400000">
            <a:off x="7984184" y="-1161708"/>
            <a:ext cx="829414" cy="8856876"/>
          </a:xfrm>
          <a:prstGeom prst="leftBrace">
            <a:avLst/>
          </a:prstGeom>
          <a:noFill/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61648" tIns="80824" rIns="161648" bIns="80824" spcCol="0"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8061868" y="2275354"/>
            <a:ext cx="1434129" cy="594114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800" dirty="0"/>
              <a:t>D-block</a:t>
            </a:r>
          </a:p>
        </p:txBody>
      </p:sp>
      <p:graphicFrame>
        <p:nvGraphicFramePr>
          <p:cNvPr id="62" name="Table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95001848"/>
              </p:ext>
            </p:extLst>
          </p:nvPr>
        </p:nvGraphicFramePr>
        <p:xfrm>
          <a:off x="2118541" y="11836440"/>
          <a:ext cx="16068213" cy="23619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78153"/>
                <a:gridCol w="1008112"/>
                <a:gridCol w="792088"/>
                <a:gridCol w="905001"/>
                <a:gridCol w="1038629"/>
                <a:gridCol w="901164"/>
                <a:gridCol w="901164"/>
                <a:gridCol w="901164"/>
                <a:gridCol w="931713"/>
                <a:gridCol w="1099725"/>
                <a:gridCol w="962260"/>
                <a:gridCol w="962260"/>
                <a:gridCol w="962260"/>
                <a:gridCol w="962260"/>
                <a:gridCol w="962260"/>
              </a:tblGrid>
              <a:tr h="11809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2300" b="1" dirty="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300" b="1" dirty="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300" b="1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300" b="1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300" b="1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300" b="1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300" b="1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300" b="1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300" b="1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300" b="1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300" b="1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300" b="1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300" b="1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300" b="1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300" b="1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/>
                </a:tc>
              </a:tr>
              <a:tr h="11809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2300" b="1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300" b="1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300" b="1" dirty="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300" b="1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300" b="1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300" b="1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300" b="1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300" b="1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300" b="1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300" b="1" dirty="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300" b="1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300" b="1" dirty="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300" b="1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300" b="1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300" b="1" dirty="0">
                        <a:effectLst/>
                        <a:latin typeface="New York"/>
                        <a:ea typeface="Times New Roman"/>
                        <a:cs typeface="Courier"/>
                      </a:endParaRPr>
                    </a:p>
                  </a:txBody>
                  <a:tcPr marL="85725" marR="85725" marT="0" marB="0"/>
                </a:tc>
              </a:tr>
            </a:tbl>
          </a:graphicData>
        </a:graphic>
      </p:graphicFrame>
      <p:sp>
        <p:nvSpPr>
          <p:cNvPr id="63" name="Left Brace 62"/>
          <p:cNvSpPr/>
          <p:nvPr/>
        </p:nvSpPr>
        <p:spPr>
          <a:xfrm>
            <a:off x="647208" y="12039840"/>
            <a:ext cx="1379030" cy="2158515"/>
          </a:xfrm>
          <a:prstGeom prst="leftBrace">
            <a:avLst/>
          </a:prstGeom>
          <a:noFill/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61648" tIns="80824" rIns="161648" bIns="80824" spcCol="0"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-99769" y="12066645"/>
            <a:ext cx="1378023" cy="594114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800" dirty="0"/>
              <a:t>F-block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37273" y="14329717"/>
            <a:ext cx="991764" cy="778780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000" b="1" dirty="0"/>
              <a:t>1</a:t>
            </a:r>
            <a:r>
              <a:rPr lang="en-GB" sz="2000" b="1" baseline="30000" dirty="0"/>
              <a:t>st</a:t>
            </a:r>
            <a:r>
              <a:rPr lang="en-GB" sz="2000" b="1" dirty="0"/>
              <a:t> </a:t>
            </a:r>
          </a:p>
          <a:p>
            <a:pPr algn="ctr"/>
            <a:r>
              <a:rPr lang="en-GB" sz="2000" b="1" dirty="0"/>
              <a:t>Group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09276" y="15265821"/>
            <a:ext cx="991764" cy="778780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000" b="1" dirty="0"/>
              <a:t>2</a:t>
            </a:r>
            <a:r>
              <a:rPr lang="en-GB" sz="2000" b="1" baseline="30000" dirty="0"/>
              <a:t>nd</a:t>
            </a:r>
            <a:r>
              <a:rPr lang="en-GB" sz="2000" b="1" dirty="0"/>
              <a:t> </a:t>
            </a:r>
          </a:p>
          <a:p>
            <a:pPr algn="ctr"/>
            <a:r>
              <a:rPr lang="en-GB" sz="2000" b="1" dirty="0"/>
              <a:t>Group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246894" y="15265821"/>
            <a:ext cx="3085222" cy="471003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000" b="1" dirty="0" err="1" smtClean="0">
                <a:latin typeface="Saumil_guj2" pitchFamily="2" charset="0"/>
              </a:rPr>
              <a:t>baoTa</a:t>
            </a:r>
            <a:r>
              <a:rPr lang="en-GB" sz="2000" b="1" dirty="0" smtClean="0">
                <a:latin typeface="Saumil_guj2" pitchFamily="2" charset="0"/>
              </a:rPr>
              <a:t>   </a:t>
            </a:r>
            <a:r>
              <a:rPr lang="en-GB" sz="2000" b="1" dirty="0" err="1" smtClean="0">
                <a:latin typeface="Saumil_guj2" pitchFamily="2" charset="0"/>
              </a:rPr>
              <a:t>maaMgao</a:t>
            </a:r>
            <a:r>
              <a:rPr lang="en-GB" sz="2000" b="1" dirty="0" smtClean="0">
                <a:latin typeface="Saumil_guj2" pitchFamily="2" charset="0"/>
              </a:rPr>
              <a:t>    </a:t>
            </a:r>
            <a:r>
              <a:rPr lang="en-GB" sz="2000" b="1" dirty="0" err="1" smtClean="0">
                <a:latin typeface="Saumil_guj2" pitchFamily="2" charset="0"/>
              </a:rPr>
              <a:t>kar</a:t>
            </a:r>
            <a:r>
              <a:rPr lang="en-GB" sz="2000" b="1" dirty="0" smtClean="0">
                <a:latin typeface="Saumil_guj2" pitchFamily="2" charset="0"/>
              </a:rPr>
              <a:t>  </a:t>
            </a:r>
            <a:r>
              <a:rPr lang="en-GB" sz="2000" b="1" dirty="0" err="1" smtClean="0">
                <a:latin typeface="Saumil_guj2" pitchFamily="2" charset="0"/>
              </a:rPr>
              <a:t>sauMdr</a:t>
            </a:r>
            <a:r>
              <a:rPr lang="en-GB" sz="2000" b="1" dirty="0" smtClean="0">
                <a:latin typeface="Saumil_guj2" pitchFamily="2" charset="0"/>
              </a:rPr>
              <a:t>   </a:t>
            </a:r>
            <a:r>
              <a:rPr lang="en-GB" sz="2000" b="1" dirty="0" err="1" smtClean="0">
                <a:latin typeface="Saumil_guj2" pitchFamily="2" charset="0"/>
              </a:rPr>
              <a:t>baapa</a:t>
            </a:r>
            <a:r>
              <a:rPr lang="en-GB" sz="2000" b="1" dirty="0" smtClean="0">
                <a:latin typeface="Saumil_guj2" pitchFamily="2" charset="0"/>
              </a:rPr>
              <a:t>  </a:t>
            </a:r>
            <a:r>
              <a:rPr lang="en-GB" sz="2000" b="1" dirty="0" err="1" smtClean="0">
                <a:latin typeface="Saumil_guj2" pitchFamily="2" charset="0"/>
              </a:rPr>
              <a:t>raP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236931" y="15658914"/>
            <a:ext cx="3297010" cy="471003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Be    Mg</a:t>
            </a:r>
            <a:r>
              <a:rPr lang="en-GB" sz="2000" b="1" dirty="0" smtClean="0">
                <a:latin typeface="Saumil_guj2" pitchFamily="2" charset="0"/>
              </a:rPr>
              <a:t>  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Sr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  Ba   Ra  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876830" y="4410620"/>
            <a:ext cx="972108" cy="824946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>
                <a:latin typeface="Saumil_guj2" pitchFamily="2" charset="0"/>
              </a:rPr>
              <a:t>baoTa</a:t>
            </a:r>
            <a:endParaRPr lang="en-US" sz="2500" b="1" dirty="0">
              <a:latin typeface="Saumil_guj2" pitchFamily="2" charset="0"/>
            </a:endParaRPr>
          </a:p>
          <a:p>
            <a:pPr algn="ctr"/>
            <a:endParaRPr lang="en-GB" sz="1800" dirty="0"/>
          </a:p>
        </p:txBody>
      </p:sp>
      <p:sp>
        <p:nvSpPr>
          <p:cNvPr id="71" name="TextBox 70"/>
          <p:cNvSpPr txBox="1"/>
          <p:nvPr/>
        </p:nvSpPr>
        <p:spPr>
          <a:xfrm>
            <a:off x="2876830" y="5705238"/>
            <a:ext cx="972108" cy="824946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>
                <a:latin typeface="Saumil_guj2" pitchFamily="2" charset="0"/>
              </a:rPr>
              <a:t>maaMgao</a:t>
            </a:r>
            <a:endParaRPr lang="en-US" sz="2500" b="1" dirty="0">
              <a:latin typeface="Saumil_guj2" pitchFamily="2" charset="0"/>
            </a:endParaRPr>
          </a:p>
          <a:p>
            <a:pPr algn="ctr"/>
            <a:endParaRPr lang="en-GB" sz="1800" dirty="0"/>
          </a:p>
        </p:txBody>
      </p:sp>
      <p:sp>
        <p:nvSpPr>
          <p:cNvPr id="72" name="TextBox 71"/>
          <p:cNvSpPr txBox="1"/>
          <p:nvPr/>
        </p:nvSpPr>
        <p:spPr>
          <a:xfrm>
            <a:off x="2876830" y="6920375"/>
            <a:ext cx="972108" cy="824946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>
                <a:latin typeface="Saumil_guj2" pitchFamily="2" charset="0"/>
              </a:rPr>
              <a:t>kar</a:t>
            </a:r>
            <a:endParaRPr lang="en-US" sz="2500" b="1" dirty="0">
              <a:latin typeface="Saumil_guj2" pitchFamily="2" charset="0"/>
            </a:endParaRPr>
          </a:p>
          <a:p>
            <a:pPr algn="ctr"/>
            <a:endParaRPr lang="en-GB" sz="1800" dirty="0"/>
          </a:p>
        </p:txBody>
      </p:sp>
      <p:sp>
        <p:nvSpPr>
          <p:cNvPr id="73" name="TextBox 72"/>
          <p:cNvSpPr txBox="1"/>
          <p:nvPr/>
        </p:nvSpPr>
        <p:spPr>
          <a:xfrm>
            <a:off x="2876830" y="8135510"/>
            <a:ext cx="972108" cy="824946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>
                <a:latin typeface="Saumil_guj2" pitchFamily="2" charset="0"/>
              </a:rPr>
              <a:t>sauMdr</a:t>
            </a:r>
            <a:endParaRPr lang="en-US" sz="2500" b="1" dirty="0">
              <a:latin typeface="Saumil_guj2" pitchFamily="2" charset="0"/>
            </a:endParaRPr>
          </a:p>
          <a:p>
            <a:pPr algn="ctr"/>
            <a:endParaRPr lang="en-GB" sz="1800" dirty="0"/>
          </a:p>
        </p:txBody>
      </p:sp>
      <p:sp>
        <p:nvSpPr>
          <p:cNvPr id="74" name="TextBox 73"/>
          <p:cNvSpPr txBox="1"/>
          <p:nvPr/>
        </p:nvSpPr>
        <p:spPr>
          <a:xfrm>
            <a:off x="2876830" y="9400315"/>
            <a:ext cx="972108" cy="824946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>
                <a:latin typeface="Saumil_guj2" pitchFamily="2" charset="0"/>
              </a:rPr>
              <a:t>baapa</a:t>
            </a:r>
            <a:endParaRPr lang="en-US" sz="2500" b="1" dirty="0">
              <a:latin typeface="Saumil_guj2" pitchFamily="2" charset="0"/>
            </a:endParaRPr>
          </a:p>
          <a:p>
            <a:pPr algn="ctr"/>
            <a:endParaRPr lang="en-GB" sz="1800" dirty="0"/>
          </a:p>
        </p:txBody>
      </p:sp>
      <p:sp>
        <p:nvSpPr>
          <p:cNvPr id="75" name="TextBox 74"/>
          <p:cNvSpPr txBox="1"/>
          <p:nvPr/>
        </p:nvSpPr>
        <p:spPr>
          <a:xfrm>
            <a:off x="2876830" y="10970825"/>
            <a:ext cx="972108" cy="824946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>
                <a:latin typeface="Saumil_guj2" pitchFamily="2" charset="0"/>
              </a:rPr>
              <a:t>raP</a:t>
            </a:r>
            <a:endParaRPr lang="en-US" sz="2500" b="1" dirty="0">
              <a:latin typeface="Saumil_guj2" pitchFamily="2" charset="0"/>
            </a:endParaRPr>
          </a:p>
          <a:p>
            <a:pPr algn="ctr"/>
            <a:endParaRPr lang="en-GB" sz="1800" dirty="0"/>
          </a:p>
        </p:txBody>
      </p:sp>
      <p:sp>
        <p:nvSpPr>
          <p:cNvPr id="76" name="TextBox 75"/>
          <p:cNvSpPr txBox="1"/>
          <p:nvPr/>
        </p:nvSpPr>
        <p:spPr>
          <a:xfrm>
            <a:off x="2983318" y="3600532"/>
            <a:ext cx="709571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/>
              <a:t>4</a:t>
            </a:r>
          </a:p>
          <a:p>
            <a:pPr algn="ctr"/>
            <a:r>
              <a:rPr lang="en-GB" sz="2800" b="1" dirty="0"/>
              <a:t>Be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932824" y="4799334"/>
            <a:ext cx="810561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/>
              <a:t>12</a:t>
            </a:r>
          </a:p>
          <a:p>
            <a:pPr algn="ctr"/>
            <a:r>
              <a:rPr lang="en-GB" sz="2800" b="1" dirty="0"/>
              <a:t>Mg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048212" y="6030802"/>
            <a:ext cx="695145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/>
              <a:t>20</a:t>
            </a:r>
          </a:p>
          <a:p>
            <a:pPr algn="ctr"/>
            <a:r>
              <a:rPr lang="en-GB" sz="2800" b="1" dirty="0" err="1"/>
              <a:t>Ca</a:t>
            </a:r>
            <a:endParaRPr lang="en-GB" sz="2800" b="1" dirty="0"/>
          </a:p>
        </p:txBody>
      </p:sp>
      <p:sp>
        <p:nvSpPr>
          <p:cNvPr id="79" name="TextBox 78"/>
          <p:cNvSpPr txBox="1"/>
          <p:nvPr/>
        </p:nvSpPr>
        <p:spPr>
          <a:xfrm>
            <a:off x="3049816" y="7364619"/>
            <a:ext cx="691939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/>
              <a:t>33</a:t>
            </a:r>
          </a:p>
          <a:p>
            <a:pPr algn="ctr"/>
            <a:r>
              <a:rPr lang="en-GB" sz="2800" b="1" dirty="0" err="1"/>
              <a:t>Sr</a:t>
            </a:r>
            <a:endParaRPr lang="en-GB" sz="2800" b="1" dirty="0"/>
          </a:p>
        </p:txBody>
      </p:sp>
      <p:sp>
        <p:nvSpPr>
          <p:cNvPr id="80" name="TextBox 79"/>
          <p:cNvSpPr txBox="1"/>
          <p:nvPr/>
        </p:nvSpPr>
        <p:spPr>
          <a:xfrm>
            <a:off x="3042602" y="8579754"/>
            <a:ext cx="706365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56</a:t>
            </a:r>
            <a:endParaRPr lang="en-GB" sz="2800" b="1" dirty="0"/>
          </a:p>
          <a:p>
            <a:pPr algn="ctr"/>
            <a:r>
              <a:rPr lang="en-GB" sz="2800" b="1" dirty="0"/>
              <a:t>Ba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035839" y="9929904"/>
            <a:ext cx="706365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/>
              <a:t>88</a:t>
            </a:r>
          </a:p>
          <a:p>
            <a:pPr algn="ctr"/>
            <a:r>
              <a:rPr lang="en-GB" sz="2800" b="1" dirty="0"/>
              <a:t>Ra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115247" y="16129917"/>
            <a:ext cx="991764" cy="778780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000" b="1" dirty="0"/>
              <a:t>13</a:t>
            </a:r>
            <a:r>
              <a:rPr lang="en-GB" sz="2000" b="1" baseline="30000" dirty="0"/>
              <a:t>th</a:t>
            </a:r>
            <a:r>
              <a:rPr lang="en-GB" sz="2000" b="1" dirty="0"/>
              <a:t>  </a:t>
            </a:r>
          </a:p>
          <a:p>
            <a:pPr algn="ctr"/>
            <a:r>
              <a:rPr lang="en-GB" sz="2000" b="1" dirty="0"/>
              <a:t>Group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1207760" y="16194911"/>
            <a:ext cx="2889655" cy="471003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000" b="1" dirty="0" err="1" smtClean="0">
                <a:latin typeface="Saumil_guj2" pitchFamily="2" charset="0"/>
              </a:rPr>
              <a:t>baoMgana</a:t>
            </a:r>
            <a:r>
              <a:rPr lang="en-GB" sz="2000" b="1" dirty="0" smtClean="0">
                <a:latin typeface="Saumil_guj2" pitchFamily="2" charset="0"/>
              </a:rPr>
              <a:t>  </a:t>
            </a:r>
            <a:r>
              <a:rPr lang="en-GB" sz="2000" b="1" dirty="0" err="1" smtClean="0">
                <a:latin typeface="Saumil_guj2" pitchFamily="2" charset="0"/>
              </a:rPr>
              <a:t>Aalau</a:t>
            </a:r>
            <a:r>
              <a:rPr lang="en-GB" sz="2000" b="1" dirty="0" smtClean="0">
                <a:latin typeface="Saumil_guj2" pitchFamily="2" charset="0"/>
              </a:rPr>
              <a:t>   </a:t>
            </a:r>
            <a:r>
              <a:rPr lang="en-GB" sz="2000" b="1" dirty="0" err="1" smtClean="0">
                <a:latin typeface="Saumil_guj2" pitchFamily="2" charset="0"/>
              </a:rPr>
              <a:t>gaaJr</a:t>
            </a:r>
            <a:r>
              <a:rPr lang="en-GB" sz="2000" b="1" dirty="0" smtClean="0">
                <a:latin typeface="Saumil_guj2" pitchFamily="2" charset="0"/>
              </a:rPr>
              <a:t>   </a:t>
            </a:r>
            <a:r>
              <a:rPr lang="gu-IN" sz="1400" b="1" dirty="0">
                <a:latin typeface="Saumil_guj2" pitchFamily="2" charset="0"/>
              </a:rPr>
              <a:t>ઈ</a:t>
            </a:r>
            <a:r>
              <a:rPr lang="en-GB" sz="2000" b="1" dirty="0" err="1" smtClean="0">
                <a:latin typeface="Saumil_guj2" pitchFamily="2" charset="0"/>
              </a:rPr>
              <a:t>na</a:t>
            </a:r>
            <a:r>
              <a:rPr lang="en-GB" sz="2000" b="1" dirty="0" smtClean="0">
                <a:latin typeface="Saumil_guj2" pitchFamily="2" charset="0"/>
              </a:rPr>
              <a:t>  </a:t>
            </a:r>
            <a:r>
              <a:rPr lang="en-GB" sz="2000" b="1" dirty="0" err="1" smtClean="0">
                <a:latin typeface="Saumil_guj2" pitchFamily="2" charset="0"/>
              </a:rPr>
              <a:t>qaolaa</a:t>
            </a:r>
            <a:r>
              <a:rPr lang="en-GB" sz="2000" b="1" dirty="0" smtClean="0">
                <a:latin typeface="Saumil_guj2" pitchFamily="2" charset="0"/>
              </a:rPr>
              <a:t>  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304525" y="16523010"/>
            <a:ext cx="2790718" cy="471003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B     Al</a:t>
            </a:r>
            <a:r>
              <a:rPr lang="en-GB" sz="2000" b="1" dirty="0" smtClean="0">
                <a:latin typeface="Saumil_guj2" pitchFamily="2" charset="0"/>
              </a:rPr>
              <a:t>     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   In  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Tl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2840937" y="4420730"/>
            <a:ext cx="860254" cy="547947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500" b="1" dirty="0" err="1">
                <a:latin typeface="Saumil_guj2" pitchFamily="2" charset="0"/>
              </a:rPr>
              <a:t>baoMgana</a:t>
            </a:r>
            <a:endParaRPr lang="en-GB" sz="2500" b="1" dirty="0"/>
          </a:p>
        </p:txBody>
      </p:sp>
      <p:sp>
        <p:nvSpPr>
          <p:cNvPr id="86" name="TextBox 85"/>
          <p:cNvSpPr txBox="1"/>
          <p:nvPr/>
        </p:nvSpPr>
        <p:spPr>
          <a:xfrm>
            <a:off x="12840936" y="5688757"/>
            <a:ext cx="773692" cy="547947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500" b="1" dirty="0" err="1" smtClean="0">
                <a:latin typeface="Saumil_guj2" pitchFamily="2" charset="0"/>
              </a:rPr>
              <a:t>Aalau</a:t>
            </a:r>
            <a:endParaRPr lang="en-GB" sz="2500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12755427" y="6912893"/>
            <a:ext cx="879490" cy="547947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500" b="1" dirty="0" err="1">
                <a:latin typeface="Saumil_guj2" pitchFamily="2" charset="0"/>
              </a:rPr>
              <a:t>gaaJr</a:t>
            </a:r>
            <a:endParaRPr lang="en-GB" sz="2500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12840937" y="8237154"/>
            <a:ext cx="720792" cy="547947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gu-IN" sz="1600" b="1" dirty="0">
                <a:latin typeface="Saumil_guj2" pitchFamily="2" charset="0"/>
              </a:rPr>
              <a:t>ઈ</a:t>
            </a:r>
            <a:r>
              <a:rPr lang="en-GB" sz="2500" b="1" dirty="0" err="1">
                <a:latin typeface="Saumil_guj2" pitchFamily="2" charset="0"/>
              </a:rPr>
              <a:t>na</a:t>
            </a:r>
            <a:r>
              <a:rPr lang="en-GB" sz="2500" b="1" dirty="0">
                <a:latin typeface="Saumil_guj2" pitchFamily="2" charset="0"/>
              </a:rPr>
              <a:t> </a:t>
            </a:r>
            <a:endParaRPr lang="en-GB" sz="25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12840936" y="9369155"/>
            <a:ext cx="725601" cy="547947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500" b="1" dirty="0" err="1">
                <a:latin typeface="Saumil_guj2" pitchFamily="2" charset="0"/>
              </a:rPr>
              <a:t>qaolaa</a:t>
            </a:r>
            <a:endParaRPr lang="en-GB" sz="2500" b="1" dirty="0"/>
          </a:p>
        </p:txBody>
      </p:sp>
      <p:sp>
        <p:nvSpPr>
          <p:cNvPr id="90" name="TextBox 89"/>
          <p:cNvSpPr txBox="1"/>
          <p:nvPr/>
        </p:nvSpPr>
        <p:spPr>
          <a:xfrm>
            <a:off x="13019082" y="3583636"/>
            <a:ext cx="528433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/>
              <a:t>5</a:t>
            </a:r>
          </a:p>
          <a:p>
            <a:pPr algn="ctr"/>
            <a:r>
              <a:rPr lang="en-GB" sz="2800" b="1" dirty="0"/>
              <a:t>B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12869677" y="4815667"/>
            <a:ext cx="691939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/>
              <a:t>13</a:t>
            </a:r>
          </a:p>
          <a:p>
            <a:pPr algn="ctr"/>
            <a:r>
              <a:rPr lang="en-GB" sz="2800" b="1" dirty="0"/>
              <a:t>Al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12871570" y="6103916"/>
            <a:ext cx="733617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/>
              <a:t>31</a:t>
            </a:r>
          </a:p>
          <a:p>
            <a:pPr algn="ctr"/>
            <a:r>
              <a:rPr lang="en-GB" sz="2800" b="1" dirty="0" err="1"/>
              <a:t>Ga</a:t>
            </a:r>
            <a:endParaRPr lang="en-GB" sz="2800" b="1" dirty="0"/>
          </a:p>
        </p:txBody>
      </p:sp>
      <p:sp>
        <p:nvSpPr>
          <p:cNvPr id="93" name="TextBox 92"/>
          <p:cNvSpPr txBox="1"/>
          <p:nvPr/>
        </p:nvSpPr>
        <p:spPr>
          <a:xfrm>
            <a:off x="12899443" y="7344941"/>
            <a:ext cx="691939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/>
              <a:t>49</a:t>
            </a:r>
          </a:p>
          <a:p>
            <a:pPr algn="ctr"/>
            <a:r>
              <a:rPr lang="en-GB" sz="2800" b="1" dirty="0"/>
              <a:t>In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12826609" y="8497069"/>
            <a:ext cx="691939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/>
              <a:t>81</a:t>
            </a:r>
          </a:p>
          <a:p>
            <a:pPr algn="ctr"/>
            <a:r>
              <a:rPr lang="en-GB" sz="2800" b="1" dirty="0" err="1"/>
              <a:t>Tl</a:t>
            </a:r>
            <a:endParaRPr lang="en-GB" sz="28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214271" y="17079329"/>
            <a:ext cx="991764" cy="778780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000" b="1" dirty="0"/>
              <a:t>14</a:t>
            </a:r>
            <a:r>
              <a:rPr lang="en-GB" sz="2000" b="1" baseline="30000" dirty="0"/>
              <a:t>th</a:t>
            </a:r>
            <a:r>
              <a:rPr lang="en-GB" sz="2000" b="1" dirty="0"/>
              <a:t>   </a:t>
            </a:r>
          </a:p>
          <a:p>
            <a:pPr algn="ctr"/>
            <a:r>
              <a:rPr lang="en-GB" sz="2000" b="1" dirty="0"/>
              <a:t>Group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232549" y="17027066"/>
            <a:ext cx="2621953" cy="471003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000" b="1" dirty="0" err="1" smtClean="0">
                <a:latin typeface="Saumil_guj2" pitchFamily="2" charset="0"/>
              </a:rPr>
              <a:t>kho</a:t>
            </a:r>
            <a:r>
              <a:rPr lang="en-GB" sz="2000" b="1" dirty="0" smtClean="0">
                <a:latin typeface="Saumil_guj2" pitchFamily="2" charset="0"/>
              </a:rPr>
              <a:t>    </a:t>
            </a:r>
            <a:r>
              <a:rPr lang="en-GB" sz="2000" b="1" dirty="0" err="1" smtClean="0">
                <a:latin typeface="Saumil_guj2" pitchFamily="2" charset="0"/>
              </a:rPr>
              <a:t>isataa</a:t>
            </a:r>
            <a:r>
              <a:rPr lang="en-GB" sz="2000" b="1" dirty="0" smtClean="0">
                <a:latin typeface="Saumil_guj2" pitchFamily="2" charset="0"/>
              </a:rPr>
              <a:t>   P     </a:t>
            </a:r>
            <a:r>
              <a:rPr lang="en-GB" sz="2000" b="1" dirty="0" err="1" smtClean="0">
                <a:latin typeface="Saumil_guj2" pitchFamily="2" charset="0"/>
              </a:rPr>
              <a:t>saunaao</a:t>
            </a:r>
            <a:r>
              <a:rPr lang="en-GB" sz="2000" b="1" dirty="0" smtClean="0">
                <a:latin typeface="Saumil_guj2" pitchFamily="2" charset="0"/>
              </a:rPr>
              <a:t>   </a:t>
            </a:r>
            <a:r>
              <a:rPr lang="en-GB" sz="2000" b="1" dirty="0" err="1" smtClean="0">
                <a:latin typeface="Saumil_guj2" pitchFamily="2" charset="0"/>
              </a:rPr>
              <a:t>pa`Bau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234925" y="17315098"/>
            <a:ext cx="2738973" cy="471003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C     Si</a:t>
            </a:r>
            <a:r>
              <a:rPr lang="en-GB" sz="2000" dirty="0" smtClean="0">
                <a:latin typeface="Saumil_guj2" pitchFamily="2" charset="0"/>
              </a:rPr>
              <a:t>    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Ge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Sn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Pb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GB" sz="2000" dirty="0">
              <a:latin typeface="Saumil_guj2" pitchFamily="2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3839389" y="4464621"/>
            <a:ext cx="626215" cy="547947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500" b="1" dirty="0" err="1" smtClean="0">
                <a:latin typeface="Saumil_guj2" pitchFamily="2" charset="0"/>
              </a:rPr>
              <a:t>kho</a:t>
            </a:r>
            <a:endParaRPr lang="en-GB" sz="2500" b="1" dirty="0"/>
          </a:p>
        </p:txBody>
      </p:sp>
      <p:sp>
        <p:nvSpPr>
          <p:cNvPr id="99" name="TextBox 98"/>
          <p:cNvSpPr txBox="1"/>
          <p:nvPr/>
        </p:nvSpPr>
        <p:spPr>
          <a:xfrm>
            <a:off x="13835547" y="5644866"/>
            <a:ext cx="796134" cy="547947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500" b="1" dirty="0" err="1">
                <a:latin typeface="Saumil_guj2" pitchFamily="2" charset="0"/>
              </a:rPr>
              <a:t>isataa</a:t>
            </a:r>
            <a:endParaRPr lang="en-GB" sz="2500" b="1" dirty="0"/>
          </a:p>
        </p:txBody>
      </p:sp>
      <p:sp>
        <p:nvSpPr>
          <p:cNvPr id="100" name="TextBox 99"/>
          <p:cNvSpPr txBox="1"/>
          <p:nvPr/>
        </p:nvSpPr>
        <p:spPr>
          <a:xfrm>
            <a:off x="13835547" y="6941010"/>
            <a:ext cx="555683" cy="547947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500" b="1" dirty="0" smtClean="0">
                <a:latin typeface="Saumil_guj2" pitchFamily="2" charset="0"/>
              </a:rPr>
              <a:t>P</a:t>
            </a:r>
            <a:endParaRPr lang="en-GB" sz="2500" b="1" dirty="0"/>
          </a:p>
        </p:txBody>
      </p:sp>
      <p:sp>
        <p:nvSpPr>
          <p:cNvPr id="101" name="TextBox 100"/>
          <p:cNvSpPr txBox="1"/>
          <p:nvPr/>
        </p:nvSpPr>
        <p:spPr>
          <a:xfrm>
            <a:off x="13763539" y="8137029"/>
            <a:ext cx="748043" cy="547947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500" b="1" dirty="0" err="1">
                <a:latin typeface="Saumil_guj2" pitchFamily="2" charset="0"/>
              </a:rPr>
              <a:t>saunaao</a:t>
            </a:r>
            <a:endParaRPr lang="en-GB" sz="2500" b="1" dirty="0"/>
          </a:p>
        </p:txBody>
      </p:sp>
      <p:sp>
        <p:nvSpPr>
          <p:cNvPr id="102" name="TextBox 101"/>
          <p:cNvSpPr txBox="1"/>
          <p:nvPr/>
        </p:nvSpPr>
        <p:spPr>
          <a:xfrm>
            <a:off x="13763539" y="9389282"/>
            <a:ext cx="772088" cy="547947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500" b="1" dirty="0">
                <a:latin typeface="Saumil_guj2" pitchFamily="2" charset="0"/>
              </a:rPr>
              <a:t> </a:t>
            </a:r>
            <a:r>
              <a:rPr lang="en-GB" sz="2500" b="1" dirty="0" err="1">
                <a:latin typeface="Saumil_guj2" pitchFamily="2" charset="0"/>
              </a:rPr>
              <a:t>pa`Bau</a:t>
            </a:r>
            <a:endParaRPr lang="en-GB" sz="2500" b="1" dirty="0"/>
          </a:p>
        </p:txBody>
      </p:sp>
      <p:sp>
        <p:nvSpPr>
          <p:cNvPr id="103" name="TextBox 102"/>
          <p:cNvSpPr txBox="1"/>
          <p:nvPr/>
        </p:nvSpPr>
        <p:spPr>
          <a:xfrm>
            <a:off x="13883178" y="3600525"/>
            <a:ext cx="528433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6</a:t>
            </a:r>
            <a:endParaRPr lang="en-GB" sz="2800" b="1" dirty="0"/>
          </a:p>
          <a:p>
            <a:pPr algn="ctr"/>
            <a:r>
              <a:rPr lang="en-GB" sz="2800" b="1" dirty="0" smtClean="0"/>
              <a:t>C</a:t>
            </a:r>
            <a:endParaRPr lang="en-GB" sz="2800" b="1" dirty="0"/>
          </a:p>
        </p:txBody>
      </p:sp>
      <p:sp>
        <p:nvSpPr>
          <p:cNvPr id="104" name="TextBox 103"/>
          <p:cNvSpPr txBox="1"/>
          <p:nvPr/>
        </p:nvSpPr>
        <p:spPr>
          <a:xfrm>
            <a:off x="13825802" y="4879780"/>
            <a:ext cx="691938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14</a:t>
            </a:r>
          </a:p>
          <a:p>
            <a:pPr algn="ctr"/>
            <a:r>
              <a:rPr lang="en-GB" sz="2800" b="1" dirty="0" smtClean="0"/>
              <a:t>Si</a:t>
            </a:r>
            <a:endParaRPr lang="en-GB" sz="2800" b="1" dirty="0"/>
          </a:p>
        </p:txBody>
      </p:sp>
      <p:sp>
        <p:nvSpPr>
          <p:cNvPr id="105" name="TextBox 104"/>
          <p:cNvSpPr txBox="1"/>
          <p:nvPr/>
        </p:nvSpPr>
        <p:spPr>
          <a:xfrm>
            <a:off x="13813105" y="6175924"/>
            <a:ext cx="736822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32</a:t>
            </a:r>
          </a:p>
          <a:p>
            <a:pPr algn="ctr"/>
            <a:r>
              <a:rPr lang="en-GB" sz="2800" b="1" dirty="0" err="1" smtClean="0"/>
              <a:t>Ge</a:t>
            </a:r>
            <a:endParaRPr lang="en-GB" sz="2800" b="1" dirty="0"/>
          </a:p>
        </p:txBody>
      </p:sp>
      <p:sp>
        <p:nvSpPr>
          <p:cNvPr id="106" name="TextBox 105"/>
          <p:cNvSpPr txBox="1"/>
          <p:nvPr/>
        </p:nvSpPr>
        <p:spPr>
          <a:xfrm>
            <a:off x="13857989" y="7328052"/>
            <a:ext cx="691938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50</a:t>
            </a:r>
          </a:p>
          <a:p>
            <a:pPr algn="ctr"/>
            <a:r>
              <a:rPr lang="en-GB" sz="2800" b="1" dirty="0" err="1" smtClean="0"/>
              <a:t>Sn</a:t>
            </a:r>
            <a:endParaRPr lang="en-GB" sz="2800" b="1" dirty="0"/>
          </a:p>
        </p:txBody>
      </p:sp>
      <p:sp>
        <p:nvSpPr>
          <p:cNvPr id="107" name="TextBox 106"/>
          <p:cNvSpPr txBox="1"/>
          <p:nvPr/>
        </p:nvSpPr>
        <p:spPr>
          <a:xfrm>
            <a:off x="13854873" y="8552188"/>
            <a:ext cx="709571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82</a:t>
            </a:r>
          </a:p>
          <a:p>
            <a:pPr algn="ctr"/>
            <a:r>
              <a:rPr lang="en-GB" sz="2800" b="1" dirty="0" err="1" smtClean="0"/>
              <a:t>Pb</a:t>
            </a:r>
            <a:endParaRPr lang="en-GB" sz="2800" b="1" dirty="0"/>
          </a:p>
        </p:txBody>
      </p:sp>
      <p:sp>
        <p:nvSpPr>
          <p:cNvPr id="108" name="TextBox 107"/>
          <p:cNvSpPr txBox="1"/>
          <p:nvPr/>
        </p:nvSpPr>
        <p:spPr>
          <a:xfrm>
            <a:off x="4673777" y="14309972"/>
            <a:ext cx="991764" cy="778780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000" b="1" dirty="0" smtClean="0"/>
              <a:t>15</a:t>
            </a:r>
            <a:r>
              <a:rPr lang="en-GB" sz="2000" b="1" baseline="30000" dirty="0" smtClean="0"/>
              <a:t>th</a:t>
            </a:r>
            <a:r>
              <a:rPr lang="en-GB" sz="2000" b="1" dirty="0" smtClean="0"/>
              <a:t>   </a:t>
            </a:r>
            <a:endParaRPr lang="en-GB" sz="2000" b="1" dirty="0"/>
          </a:p>
          <a:p>
            <a:pPr algn="ctr"/>
            <a:r>
              <a:rPr lang="en-GB" sz="2000" b="1" dirty="0"/>
              <a:t>Group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5688782" y="14257709"/>
            <a:ext cx="3694363" cy="778780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000" b="1" dirty="0" err="1">
                <a:latin typeface="Saumil_guj2" pitchFamily="2" charset="0"/>
              </a:rPr>
              <a:t>naopaala</a:t>
            </a:r>
            <a:r>
              <a:rPr lang="en-GB" sz="2000" b="1" dirty="0">
                <a:latin typeface="Saumil_guj2" pitchFamily="2" charset="0"/>
              </a:rPr>
              <a:t>   </a:t>
            </a:r>
            <a:r>
              <a:rPr lang="en-GB" sz="2000" b="1" dirty="0" err="1">
                <a:latin typeface="Saumil_guj2" pitchFamily="2" charset="0"/>
              </a:rPr>
              <a:t>paaikstaana</a:t>
            </a:r>
            <a:r>
              <a:rPr lang="en-GB" sz="2000" b="1" dirty="0">
                <a:latin typeface="Saumil_guj2" pitchFamily="2" charset="0"/>
              </a:rPr>
              <a:t>  </a:t>
            </a:r>
            <a:r>
              <a:rPr lang="en-GB" sz="2000" b="1" dirty="0" err="1">
                <a:latin typeface="Saumil_guj2" pitchFamily="2" charset="0"/>
              </a:rPr>
              <a:t>AaosT`olaIyaa</a:t>
            </a:r>
            <a:r>
              <a:rPr lang="en-GB" sz="2000" b="1" dirty="0">
                <a:latin typeface="Saumil_guj2" pitchFamily="2" charset="0"/>
              </a:rPr>
              <a:t>  </a:t>
            </a:r>
            <a:r>
              <a:rPr lang="en-GB" sz="2000" b="1" dirty="0" err="1">
                <a:latin typeface="Saumil_guj2" pitchFamily="2" charset="0"/>
              </a:rPr>
              <a:t>saba</a:t>
            </a:r>
            <a:r>
              <a:rPr lang="en-GB" sz="2000" b="1" dirty="0">
                <a:latin typeface="Saumil_guj2" pitchFamily="2" charset="0"/>
              </a:rPr>
              <a:t>  </a:t>
            </a:r>
            <a:r>
              <a:rPr lang="en-GB" sz="2000" b="1" dirty="0" err="1" smtClean="0">
                <a:latin typeface="Saumil_guj2" pitchFamily="2" charset="0"/>
              </a:rPr>
              <a:t>BaIKaarI</a:t>
            </a:r>
            <a:endParaRPr lang="en-GB" sz="2000" b="1" dirty="0" smtClean="0">
              <a:latin typeface="Saumil_guj2" pitchFamily="2" charset="0"/>
            </a:endParaRPr>
          </a:p>
          <a:p>
            <a:endParaRPr lang="en-GB" sz="2000" b="1" dirty="0">
              <a:latin typeface="Saumil_guj2" pitchFamily="2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5857301" y="14617749"/>
            <a:ext cx="3534063" cy="471003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N        P</a:t>
            </a:r>
            <a:r>
              <a:rPr lang="en-GB" sz="2000" b="1" dirty="0" smtClean="0">
                <a:latin typeface="Saumil_guj2" pitchFamily="2" charset="0"/>
              </a:rPr>
              <a:t>          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As        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Sb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   Bi  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14627635" y="4492738"/>
            <a:ext cx="893916" cy="547947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500" b="1" dirty="0" err="1">
                <a:latin typeface="Saumil_guj2" pitchFamily="2" charset="0"/>
              </a:rPr>
              <a:t>naopaala</a:t>
            </a:r>
            <a:endParaRPr lang="en-GB" sz="2500" b="1" dirty="0"/>
          </a:p>
        </p:txBody>
      </p:sp>
      <p:sp>
        <p:nvSpPr>
          <p:cNvPr id="113" name="TextBox 112"/>
          <p:cNvSpPr txBox="1"/>
          <p:nvPr/>
        </p:nvSpPr>
        <p:spPr>
          <a:xfrm>
            <a:off x="14483619" y="5644866"/>
            <a:ext cx="1252989" cy="547947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500" b="1" dirty="0" err="1">
                <a:latin typeface="Saumil_guj2" pitchFamily="2" charset="0"/>
              </a:rPr>
              <a:t>paaikstaana</a:t>
            </a:r>
            <a:endParaRPr lang="en-GB" sz="2500" b="1" dirty="0"/>
          </a:p>
        </p:txBody>
      </p:sp>
      <p:sp>
        <p:nvSpPr>
          <p:cNvPr id="114" name="TextBox 113"/>
          <p:cNvSpPr txBox="1"/>
          <p:nvPr/>
        </p:nvSpPr>
        <p:spPr>
          <a:xfrm>
            <a:off x="14483619" y="6941010"/>
            <a:ext cx="1313903" cy="547947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500" b="1" dirty="0" err="1">
                <a:latin typeface="Saumil_guj2" pitchFamily="2" charset="0"/>
              </a:rPr>
              <a:t>AaosT`olaIyaa</a:t>
            </a:r>
            <a:endParaRPr lang="en-GB" sz="2500" b="1" dirty="0"/>
          </a:p>
        </p:txBody>
      </p:sp>
      <p:sp>
        <p:nvSpPr>
          <p:cNvPr id="115" name="TextBox 114"/>
          <p:cNvSpPr txBox="1"/>
          <p:nvPr/>
        </p:nvSpPr>
        <p:spPr>
          <a:xfrm>
            <a:off x="14739006" y="8165146"/>
            <a:ext cx="680717" cy="547947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500" b="1" dirty="0" err="1">
                <a:latin typeface="Saumil_guj2" pitchFamily="2" charset="0"/>
              </a:rPr>
              <a:t>saba</a:t>
            </a:r>
            <a:endParaRPr lang="en-GB" sz="2500" b="1" dirty="0"/>
          </a:p>
        </p:txBody>
      </p:sp>
      <p:sp>
        <p:nvSpPr>
          <p:cNvPr id="116" name="TextBox 115"/>
          <p:cNvSpPr txBox="1"/>
          <p:nvPr/>
        </p:nvSpPr>
        <p:spPr>
          <a:xfrm>
            <a:off x="14555627" y="9461290"/>
            <a:ext cx="1067041" cy="547947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500" b="1" dirty="0" err="1">
                <a:latin typeface="Saumil_guj2" pitchFamily="2" charset="0"/>
              </a:rPr>
              <a:t>BaIKaarI</a:t>
            </a:r>
            <a:endParaRPr lang="en-GB" sz="2500" b="1" dirty="0">
              <a:latin typeface="Saumil_guj2" pitchFamily="2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4807297" y="3649643"/>
            <a:ext cx="563699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7</a:t>
            </a:r>
          </a:p>
          <a:p>
            <a:pPr algn="ctr"/>
            <a:r>
              <a:rPr lang="en-GB" sz="2800" b="1" dirty="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14779540" y="4879780"/>
            <a:ext cx="691938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15</a:t>
            </a:r>
          </a:p>
          <a:p>
            <a:pPr algn="ctr"/>
            <a:r>
              <a:rPr lang="en-GB" sz="2800" b="1" dirty="0" smtClean="0"/>
              <a:t>P</a:t>
            </a:r>
            <a:endParaRPr lang="en-GB" sz="2800" b="1" dirty="0"/>
          </a:p>
        </p:txBody>
      </p:sp>
      <p:sp>
        <p:nvSpPr>
          <p:cNvPr id="119" name="TextBox 118"/>
          <p:cNvSpPr txBox="1"/>
          <p:nvPr/>
        </p:nvSpPr>
        <p:spPr>
          <a:xfrm>
            <a:off x="14779539" y="6120805"/>
            <a:ext cx="691938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33</a:t>
            </a:r>
          </a:p>
          <a:p>
            <a:pPr algn="ctr"/>
            <a:r>
              <a:rPr lang="en-GB" sz="2800" b="1" dirty="0" smtClean="0"/>
              <a:t>As</a:t>
            </a:r>
            <a:endParaRPr lang="en-GB" sz="2800" b="1" dirty="0"/>
          </a:p>
        </p:txBody>
      </p:sp>
      <p:sp>
        <p:nvSpPr>
          <p:cNvPr id="120" name="TextBox 119"/>
          <p:cNvSpPr txBox="1"/>
          <p:nvPr/>
        </p:nvSpPr>
        <p:spPr>
          <a:xfrm>
            <a:off x="14779539" y="7344941"/>
            <a:ext cx="691938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51</a:t>
            </a:r>
          </a:p>
          <a:p>
            <a:pPr algn="ctr"/>
            <a:r>
              <a:rPr lang="en-GB" sz="2800" b="1" dirty="0" err="1" smtClean="0"/>
              <a:t>Sb</a:t>
            </a:r>
            <a:endParaRPr lang="en-GB" sz="2800" b="1" dirty="0"/>
          </a:p>
        </p:txBody>
      </p:sp>
      <p:sp>
        <p:nvSpPr>
          <p:cNvPr id="121" name="TextBox 120"/>
          <p:cNvSpPr txBox="1"/>
          <p:nvPr/>
        </p:nvSpPr>
        <p:spPr>
          <a:xfrm>
            <a:off x="14779539" y="8696204"/>
            <a:ext cx="691938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83</a:t>
            </a:r>
          </a:p>
          <a:p>
            <a:pPr algn="ctr"/>
            <a:r>
              <a:rPr lang="en-GB" sz="2800" b="1" dirty="0" smtClean="0"/>
              <a:t>Bi</a:t>
            </a:r>
            <a:endParaRPr lang="en-GB" sz="2800" b="1" dirty="0"/>
          </a:p>
        </p:txBody>
      </p:sp>
      <p:sp>
        <p:nvSpPr>
          <p:cNvPr id="122" name="TextBox 121"/>
          <p:cNvSpPr txBox="1"/>
          <p:nvPr/>
        </p:nvSpPr>
        <p:spPr>
          <a:xfrm>
            <a:off x="4673777" y="15016744"/>
            <a:ext cx="991764" cy="778780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000" b="1" dirty="0" smtClean="0"/>
              <a:t>16</a:t>
            </a:r>
            <a:r>
              <a:rPr lang="en-GB" sz="2000" b="1" baseline="30000" dirty="0" smtClean="0"/>
              <a:t>th</a:t>
            </a:r>
            <a:r>
              <a:rPr lang="en-GB" sz="2000" b="1" dirty="0" smtClean="0"/>
              <a:t>   </a:t>
            </a:r>
            <a:endParaRPr lang="en-GB" sz="2000" b="1" dirty="0"/>
          </a:p>
          <a:p>
            <a:pPr algn="ctr"/>
            <a:r>
              <a:rPr lang="en-GB" sz="2000" b="1" dirty="0"/>
              <a:t>Group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5760487" y="14958044"/>
            <a:ext cx="2997056" cy="778780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000" b="1" dirty="0" err="1" smtClean="0">
                <a:latin typeface="Saumil_guj2" pitchFamily="2" charset="0"/>
              </a:rPr>
              <a:t>AaolD</a:t>
            </a:r>
            <a:r>
              <a:rPr lang="en-GB" sz="2000" b="1" dirty="0" smtClean="0">
                <a:latin typeface="Saumil_guj2" pitchFamily="2" charset="0"/>
              </a:rPr>
              <a:t>   </a:t>
            </a:r>
            <a:r>
              <a:rPr lang="en-GB" sz="2000" b="1" dirty="0" err="1" smtClean="0">
                <a:latin typeface="Saumil_guj2" pitchFamily="2" charset="0"/>
              </a:rPr>
              <a:t>sTayala</a:t>
            </a:r>
            <a:r>
              <a:rPr lang="en-GB" sz="2000" b="1" dirty="0" smtClean="0">
                <a:latin typeface="Saumil_guj2" pitchFamily="2" charset="0"/>
              </a:rPr>
              <a:t>      </a:t>
            </a:r>
            <a:r>
              <a:rPr lang="en-GB" sz="2000" b="1" dirty="0" err="1" smtClean="0">
                <a:latin typeface="Saumil_guj2" pitchFamily="2" charset="0"/>
              </a:rPr>
              <a:t>sao</a:t>
            </a:r>
            <a:r>
              <a:rPr lang="en-GB" sz="2000" b="1" dirty="0" smtClean="0">
                <a:latin typeface="Saumil_guj2" pitchFamily="2" charset="0"/>
              </a:rPr>
              <a:t>       TI      </a:t>
            </a:r>
            <a:r>
              <a:rPr lang="en-GB" sz="2000" b="1" dirty="0" err="1" smtClean="0">
                <a:latin typeface="Saumil_guj2" pitchFamily="2" charset="0"/>
              </a:rPr>
              <a:t>paao</a:t>
            </a:r>
            <a:endParaRPr lang="en-GB" sz="2000" b="1" dirty="0" smtClean="0">
              <a:latin typeface="Saumil_guj2" pitchFamily="2" charset="0"/>
            </a:endParaRPr>
          </a:p>
          <a:p>
            <a:endParaRPr lang="en-GB" sz="2000" b="1" dirty="0">
              <a:latin typeface="Saumil_guj2" pitchFamily="2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5899135" y="15337829"/>
            <a:ext cx="3024243" cy="471003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O      S</a:t>
            </a:r>
            <a:r>
              <a:rPr lang="en-GB" sz="2000" b="1" dirty="0" smtClean="0">
                <a:latin typeface="Saumil_guj2" pitchFamily="2" charset="0"/>
              </a:rPr>
              <a:t>        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Se    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   Po  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15635747" y="4492738"/>
            <a:ext cx="893916" cy="547947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500" b="1" dirty="0" err="1">
                <a:latin typeface="Saumil_guj2" pitchFamily="2" charset="0"/>
              </a:rPr>
              <a:t>AaolD</a:t>
            </a:r>
            <a:r>
              <a:rPr lang="en-GB" sz="2500" b="1" dirty="0">
                <a:latin typeface="Saumil_guj2" pitchFamily="2" charset="0"/>
              </a:rPr>
              <a:t> </a:t>
            </a:r>
            <a:endParaRPr lang="en-GB" sz="2500" b="1" dirty="0"/>
          </a:p>
        </p:txBody>
      </p:sp>
      <p:sp>
        <p:nvSpPr>
          <p:cNvPr id="127" name="TextBox 126"/>
          <p:cNvSpPr txBox="1"/>
          <p:nvPr/>
        </p:nvSpPr>
        <p:spPr>
          <a:xfrm>
            <a:off x="15563739" y="5716874"/>
            <a:ext cx="962846" cy="547947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500" b="1" dirty="0" err="1">
                <a:latin typeface="Saumil_guj2" pitchFamily="2" charset="0"/>
              </a:rPr>
              <a:t>sTayala</a:t>
            </a:r>
            <a:endParaRPr lang="en-GB" sz="2500" b="1" dirty="0"/>
          </a:p>
        </p:txBody>
      </p:sp>
      <p:sp>
        <p:nvSpPr>
          <p:cNvPr id="128" name="TextBox 127"/>
          <p:cNvSpPr txBox="1"/>
          <p:nvPr/>
        </p:nvSpPr>
        <p:spPr>
          <a:xfrm>
            <a:off x="15780908" y="6941010"/>
            <a:ext cx="574919" cy="547947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500" b="1" dirty="0" err="1">
                <a:latin typeface="Saumil_guj2" pitchFamily="2" charset="0"/>
              </a:rPr>
              <a:t>sao</a:t>
            </a:r>
            <a:r>
              <a:rPr lang="en-GB" sz="2500" b="1" dirty="0">
                <a:latin typeface="Saumil_guj2" pitchFamily="2" charset="0"/>
              </a:rPr>
              <a:t> </a:t>
            </a:r>
            <a:endParaRPr lang="en-GB" sz="2500" b="1" dirty="0"/>
          </a:p>
        </p:txBody>
      </p:sp>
      <p:sp>
        <p:nvSpPr>
          <p:cNvPr id="129" name="TextBox 128"/>
          <p:cNvSpPr txBox="1"/>
          <p:nvPr/>
        </p:nvSpPr>
        <p:spPr>
          <a:xfrm>
            <a:off x="15748975" y="8165146"/>
            <a:ext cx="534844" cy="547947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500" b="1" dirty="0">
                <a:latin typeface="Saumil_guj2" pitchFamily="2" charset="0"/>
              </a:rPr>
              <a:t>TI</a:t>
            </a:r>
            <a:endParaRPr lang="en-GB" sz="2500" b="1" dirty="0"/>
          </a:p>
        </p:txBody>
      </p:sp>
      <p:sp>
        <p:nvSpPr>
          <p:cNvPr id="130" name="TextBox 129"/>
          <p:cNvSpPr txBox="1"/>
          <p:nvPr/>
        </p:nvSpPr>
        <p:spPr>
          <a:xfrm>
            <a:off x="15795335" y="9433173"/>
            <a:ext cx="560492" cy="547947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500" b="1" dirty="0" err="1">
                <a:latin typeface="Saumil_guj2" pitchFamily="2" charset="0"/>
              </a:rPr>
              <a:t>paao</a:t>
            </a:r>
            <a:endParaRPr lang="en-GB" sz="2500" b="1" dirty="0">
              <a:latin typeface="Saumil_guj2" pitchFamily="2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15779763" y="3672533"/>
            <a:ext cx="563699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8</a:t>
            </a:r>
          </a:p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O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5715644" y="4879780"/>
            <a:ext cx="691938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16</a:t>
            </a:r>
          </a:p>
          <a:p>
            <a:pPr algn="ctr"/>
            <a:r>
              <a:rPr lang="en-GB" sz="2800" b="1" dirty="0"/>
              <a:t>S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15707755" y="6175924"/>
            <a:ext cx="691939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34</a:t>
            </a:r>
          </a:p>
          <a:p>
            <a:pPr algn="ctr"/>
            <a:r>
              <a:rPr lang="en-GB" sz="2800" b="1" dirty="0" smtClean="0"/>
              <a:t>Se</a:t>
            </a:r>
            <a:endParaRPr lang="en-GB" sz="2800" b="1" dirty="0"/>
          </a:p>
        </p:txBody>
      </p:sp>
      <p:sp>
        <p:nvSpPr>
          <p:cNvPr id="134" name="TextBox 133"/>
          <p:cNvSpPr txBox="1"/>
          <p:nvPr/>
        </p:nvSpPr>
        <p:spPr>
          <a:xfrm>
            <a:off x="15707755" y="7344941"/>
            <a:ext cx="691939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52</a:t>
            </a:r>
          </a:p>
          <a:p>
            <a:pPr algn="ctr"/>
            <a:r>
              <a:rPr lang="en-GB" sz="2800" b="1" dirty="0" err="1" smtClean="0"/>
              <a:t>Te</a:t>
            </a:r>
            <a:endParaRPr lang="en-GB" sz="2800" b="1" dirty="0"/>
          </a:p>
        </p:txBody>
      </p:sp>
      <p:sp>
        <p:nvSpPr>
          <p:cNvPr id="135" name="TextBox 134"/>
          <p:cNvSpPr txBox="1"/>
          <p:nvPr/>
        </p:nvSpPr>
        <p:spPr>
          <a:xfrm>
            <a:off x="15701824" y="8624196"/>
            <a:ext cx="703801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84</a:t>
            </a:r>
          </a:p>
          <a:p>
            <a:pPr algn="ctr"/>
            <a:r>
              <a:rPr lang="en-GB" sz="2800" b="1" dirty="0" smtClean="0"/>
              <a:t>Po</a:t>
            </a:r>
            <a:endParaRPr lang="en-GB" sz="2800" b="1" dirty="0"/>
          </a:p>
        </p:txBody>
      </p:sp>
      <p:sp>
        <p:nvSpPr>
          <p:cNvPr id="136" name="TextBox 135"/>
          <p:cNvSpPr txBox="1"/>
          <p:nvPr/>
        </p:nvSpPr>
        <p:spPr>
          <a:xfrm>
            <a:off x="4673777" y="15822140"/>
            <a:ext cx="991764" cy="778780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000" b="1" dirty="0" smtClean="0"/>
              <a:t>17</a:t>
            </a:r>
            <a:r>
              <a:rPr lang="en-GB" sz="2000" b="1" baseline="30000" dirty="0" smtClean="0"/>
              <a:t>th</a:t>
            </a:r>
            <a:r>
              <a:rPr lang="en-GB" sz="2000" b="1" dirty="0" smtClean="0"/>
              <a:t>   </a:t>
            </a:r>
            <a:endParaRPr lang="en-GB" sz="2000" b="1" dirty="0"/>
          </a:p>
          <a:p>
            <a:pPr algn="ctr"/>
            <a:r>
              <a:rPr lang="en-GB" sz="2000" b="1" dirty="0"/>
              <a:t>Group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5760790" y="15894148"/>
            <a:ext cx="2242042" cy="778780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000" b="1" dirty="0" err="1" smtClean="0">
                <a:latin typeface="Saumil_guj2" pitchFamily="2" charset="0"/>
              </a:rPr>
              <a:t>fIr</a:t>
            </a:r>
            <a:r>
              <a:rPr lang="en-GB" sz="2000" b="1" dirty="0" smtClean="0">
                <a:latin typeface="Saumil_guj2" pitchFamily="2" charset="0"/>
              </a:rPr>
              <a:t>    </a:t>
            </a:r>
            <a:r>
              <a:rPr lang="en-GB" sz="2000" b="1" dirty="0" err="1" smtClean="0">
                <a:latin typeface="Saumil_guj2" pitchFamily="2" charset="0"/>
              </a:rPr>
              <a:t>kla</a:t>
            </a:r>
            <a:r>
              <a:rPr lang="en-GB" sz="2000" b="1" dirty="0" smtClean="0">
                <a:latin typeface="Saumil_guj2" pitchFamily="2" charset="0"/>
              </a:rPr>
              <a:t>   </a:t>
            </a:r>
            <a:r>
              <a:rPr lang="en-GB" sz="2000" b="1" dirty="0" err="1" smtClean="0">
                <a:latin typeface="Saumil_guj2" pitchFamily="2" charset="0"/>
              </a:rPr>
              <a:t>bahar</a:t>
            </a:r>
            <a:r>
              <a:rPr lang="en-GB" sz="2000" b="1" dirty="0" smtClean="0">
                <a:latin typeface="Saumil_guj2" pitchFamily="2" charset="0"/>
              </a:rPr>
              <a:t>   </a:t>
            </a:r>
            <a:r>
              <a:rPr lang="en-GB" sz="2000" b="1" dirty="0" err="1" smtClean="0">
                <a:latin typeface="Saumil_guj2" pitchFamily="2" charset="0"/>
              </a:rPr>
              <a:t>Aa</a:t>
            </a:r>
            <a:r>
              <a:rPr lang="gu-IN" sz="1400" b="1" dirty="0">
                <a:latin typeface="Saumil_guj2" pitchFamily="2" charset="0"/>
              </a:rPr>
              <a:t>ઈ</a:t>
            </a:r>
            <a:endParaRPr lang="en-GB" sz="1400" b="1" dirty="0" smtClean="0">
              <a:latin typeface="Saumil_guj2" pitchFamily="2" charset="0"/>
            </a:endParaRPr>
          </a:p>
          <a:p>
            <a:endParaRPr lang="en-GB" sz="2000" b="1" dirty="0">
              <a:latin typeface="Saumil_guj2" pitchFamily="2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5832891" y="16273933"/>
            <a:ext cx="2110916" cy="471003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F    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GB" sz="2000" b="1" dirty="0" smtClean="0">
                <a:latin typeface="Saumil_guj2" pitchFamily="2" charset="0"/>
              </a:rPr>
              <a:t>    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Br     I  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16571851" y="4464621"/>
            <a:ext cx="719189" cy="547947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500" b="1" dirty="0" err="1">
                <a:latin typeface="Saumil_guj2" pitchFamily="2" charset="0"/>
              </a:rPr>
              <a:t>fIr</a:t>
            </a:r>
            <a:r>
              <a:rPr lang="en-GB" sz="2500" b="1" dirty="0">
                <a:latin typeface="Saumil_guj2" pitchFamily="2" charset="0"/>
              </a:rPr>
              <a:t> </a:t>
            </a:r>
            <a:endParaRPr lang="en-GB" sz="2500" b="1" dirty="0"/>
          </a:p>
        </p:txBody>
      </p:sp>
      <p:sp>
        <p:nvSpPr>
          <p:cNvPr id="141" name="TextBox 140"/>
          <p:cNvSpPr txBox="1"/>
          <p:nvPr/>
        </p:nvSpPr>
        <p:spPr>
          <a:xfrm>
            <a:off x="16571851" y="5716874"/>
            <a:ext cx="699953" cy="547947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500" b="1" dirty="0" err="1">
                <a:latin typeface="Saumil_guj2" pitchFamily="2" charset="0"/>
              </a:rPr>
              <a:t>kla</a:t>
            </a:r>
            <a:r>
              <a:rPr lang="en-GB" sz="2500" b="1" dirty="0">
                <a:latin typeface="Saumil_guj2" pitchFamily="2" charset="0"/>
              </a:rPr>
              <a:t> </a:t>
            </a:r>
            <a:endParaRPr lang="en-GB" sz="2500" b="1" dirty="0"/>
          </a:p>
        </p:txBody>
      </p:sp>
      <p:sp>
        <p:nvSpPr>
          <p:cNvPr id="142" name="TextBox 141"/>
          <p:cNvSpPr txBox="1"/>
          <p:nvPr/>
        </p:nvSpPr>
        <p:spPr>
          <a:xfrm>
            <a:off x="16492337" y="6941010"/>
            <a:ext cx="943610" cy="547947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500" b="1" dirty="0" err="1">
                <a:latin typeface="Saumil_guj2" pitchFamily="2" charset="0"/>
              </a:rPr>
              <a:t>bahar</a:t>
            </a:r>
            <a:r>
              <a:rPr lang="en-GB" sz="2500" b="1" dirty="0">
                <a:latin typeface="Saumil_guj2" pitchFamily="2" charset="0"/>
              </a:rPr>
              <a:t> </a:t>
            </a:r>
            <a:endParaRPr lang="en-GB" sz="2500" b="1" dirty="0"/>
          </a:p>
        </p:txBody>
      </p:sp>
      <p:sp>
        <p:nvSpPr>
          <p:cNvPr id="143" name="TextBox 142"/>
          <p:cNvSpPr txBox="1"/>
          <p:nvPr/>
        </p:nvSpPr>
        <p:spPr>
          <a:xfrm>
            <a:off x="16610517" y="8165146"/>
            <a:ext cx="762470" cy="547947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500" b="1" dirty="0" err="1">
                <a:latin typeface="Saumil_guj2" pitchFamily="2" charset="0"/>
              </a:rPr>
              <a:t>Aa</a:t>
            </a:r>
            <a:r>
              <a:rPr lang="gu-IN" sz="1600" b="1" dirty="0">
                <a:latin typeface="Saumil_guj2" pitchFamily="2" charset="0"/>
              </a:rPr>
              <a:t>ઈ</a:t>
            </a:r>
            <a:endParaRPr lang="en-GB" sz="1600" b="1" dirty="0"/>
          </a:p>
        </p:txBody>
      </p:sp>
      <p:sp>
        <p:nvSpPr>
          <p:cNvPr id="144" name="TextBox 143"/>
          <p:cNvSpPr txBox="1"/>
          <p:nvPr/>
        </p:nvSpPr>
        <p:spPr>
          <a:xfrm>
            <a:off x="16611467" y="3672533"/>
            <a:ext cx="509196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9</a:t>
            </a:r>
          </a:p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F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16552488" y="4879780"/>
            <a:ext cx="691939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17</a:t>
            </a:r>
          </a:p>
          <a:p>
            <a:pPr algn="ctr"/>
            <a:r>
              <a:rPr lang="en-GB" sz="2800" b="1" dirty="0" err="1" smtClean="0">
                <a:solidFill>
                  <a:srgbClr val="FF0000"/>
                </a:solidFill>
              </a:rPr>
              <a:t>Cl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16571851" y="6103916"/>
            <a:ext cx="691939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35</a:t>
            </a:r>
          </a:p>
          <a:p>
            <a:pPr algn="ctr"/>
            <a:r>
              <a:rPr lang="en-GB" sz="2800" b="1" dirty="0" smtClean="0">
                <a:solidFill>
                  <a:srgbClr val="008000"/>
                </a:solidFill>
              </a:rPr>
              <a:t>Br</a:t>
            </a:r>
            <a:endParaRPr lang="en-GB" sz="2800" b="1" dirty="0">
              <a:solidFill>
                <a:srgbClr val="008000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16571851" y="7328052"/>
            <a:ext cx="691939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53</a:t>
            </a:r>
          </a:p>
          <a:p>
            <a:pPr algn="ctr"/>
            <a:r>
              <a:rPr lang="en-GB" sz="2800" b="1" dirty="0"/>
              <a:t>I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3851370" y="6048797"/>
            <a:ext cx="695145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21</a:t>
            </a:r>
            <a:endParaRPr lang="en-GB" sz="2800" b="1" dirty="0"/>
          </a:p>
          <a:p>
            <a:pPr algn="ctr"/>
            <a:r>
              <a:rPr lang="en-GB" sz="2800" b="1" dirty="0" err="1" smtClean="0"/>
              <a:t>Sc</a:t>
            </a:r>
            <a:endParaRPr lang="en-GB" sz="2800" b="1" dirty="0"/>
          </a:p>
        </p:txBody>
      </p:sp>
      <p:sp>
        <p:nvSpPr>
          <p:cNvPr id="149" name="TextBox 148"/>
          <p:cNvSpPr txBox="1"/>
          <p:nvPr/>
        </p:nvSpPr>
        <p:spPr>
          <a:xfrm>
            <a:off x="4861085" y="6048797"/>
            <a:ext cx="691938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22</a:t>
            </a:r>
            <a:endParaRPr lang="en-GB" sz="2800" b="1" dirty="0"/>
          </a:p>
          <a:p>
            <a:pPr algn="ctr"/>
            <a:r>
              <a:rPr lang="en-GB" sz="2800" b="1" dirty="0" smtClean="0"/>
              <a:t>Ti</a:t>
            </a:r>
            <a:endParaRPr lang="en-GB" sz="2800" b="1" dirty="0"/>
          </a:p>
        </p:txBody>
      </p:sp>
      <p:sp>
        <p:nvSpPr>
          <p:cNvPr id="150" name="TextBox 149"/>
          <p:cNvSpPr txBox="1"/>
          <p:nvPr/>
        </p:nvSpPr>
        <p:spPr>
          <a:xfrm>
            <a:off x="5726785" y="6048797"/>
            <a:ext cx="691939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23</a:t>
            </a:r>
            <a:endParaRPr lang="en-GB" sz="2800" b="1" dirty="0"/>
          </a:p>
          <a:p>
            <a:pPr algn="ctr"/>
            <a:r>
              <a:rPr lang="en-GB" sz="2800" b="1" dirty="0"/>
              <a:t>V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6590881" y="6048797"/>
            <a:ext cx="691939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24</a:t>
            </a:r>
            <a:endParaRPr lang="en-GB" sz="2800" b="1" dirty="0"/>
          </a:p>
          <a:p>
            <a:pPr algn="ctr"/>
            <a:r>
              <a:rPr lang="en-GB" sz="2800" b="1" dirty="0" smtClean="0"/>
              <a:t>Cr</a:t>
            </a:r>
            <a:endParaRPr lang="en-GB" sz="2800" b="1" dirty="0"/>
          </a:p>
        </p:txBody>
      </p:sp>
      <p:sp>
        <p:nvSpPr>
          <p:cNvPr id="152" name="TextBox 151"/>
          <p:cNvSpPr txBox="1"/>
          <p:nvPr/>
        </p:nvSpPr>
        <p:spPr>
          <a:xfrm>
            <a:off x="7456454" y="6048797"/>
            <a:ext cx="833002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25</a:t>
            </a:r>
            <a:endParaRPr lang="en-GB" sz="2800" b="1" dirty="0"/>
          </a:p>
          <a:p>
            <a:pPr algn="ctr"/>
            <a:r>
              <a:rPr lang="en-GB" sz="2800" b="1" dirty="0" err="1" smtClean="0"/>
              <a:t>Mn</a:t>
            </a:r>
            <a:endParaRPr lang="en-GB" sz="2800" b="1" dirty="0"/>
          </a:p>
        </p:txBody>
      </p:sp>
      <p:sp>
        <p:nvSpPr>
          <p:cNvPr id="153" name="TextBox 152"/>
          <p:cNvSpPr txBox="1"/>
          <p:nvPr/>
        </p:nvSpPr>
        <p:spPr>
          <a:xfrm>
            <a:off x="8463089" y="6048797"/>
            <a:ext cx="691939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26</a:t>
            </a:r>
            <a:endParaRPr lang="en-GB" sz="2800" b="1" dirty="0"/>
          </a:p>
          <a:p>
            <a:pPr algn="ctr"/>
            <a:r>
              <a:rPr lang="en-GB" sz="2800" b="1" dirty="0" smtClean="0"/>
              <a:t>Fe</a:t>
            </a:r>
            <a:endParaRPr lang="en-GB" sz="2800" b="1" dirty="0"/>
          </a:p>
        </p:txBody>
      </p:sp>
      <p:sp>
        <p:nvSpPr>
          <p:cNvPr id="154" name="TextBox 153"/>
          <p:cNvSpPr txBox="1"/>
          <p:nvPr/>
        </p:nvSpPr>
        <p:spPr>
          <a:xfrm>
            <a:off x="9318369" y="6048797"/>
            <a:ext cx="709571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27</a:t>
            </a:r>
            <a:endParaRPr lang="en-GB" sz="2800" b="1" dirty="0"/>
          </a:p>
          <a:p>
            <a:pPr algn="ctr"/>
            <a:r>
              <a:rPr lang="en-GB" sz="2800" b="1" dirty="0" smtClean="0"/>
              <a:t>Co</a:t>
            </a:r>
            <a:endParaRPr lang="en-GB" sz="2800" b="1" dirty="0"/>
          </a:p>
        </p:txBody>
      </p:sp>
      <p:sp>
        <p:nvSpPr>
          <p:cNvPr id="155" name="TextBox 154"/>
          <p:cNvSpPr txBox="1"/>
          <p:nvPr/>
        </p:nvSpPr>
        <p:spPr>
          <a:xfrm>
            <a:off x="10191281" y="6048797"/>
            <a:ext cx="691939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28</a:t>
            </a:r>
            <a:endParaRPr lang="en-GB" sz="2800" b="1" dirty="0"/>
          </a:p>
          <a:p>
            <a:pPr algn="ctr"/>
            <a:r>
              <a:rPr lang="en-GB" sz="2800" b="1" dirty="0" smtClean="0"/>
              <a:t>Ni</a:t>
            </a:r>
            <a:endParaRPr lang="en-GB" sz="2800" b="1" dirty="0"/>
          </a:p>
        </p:txBody>
      </p:sp>
      <p:sp>
        <p:nvSpPr>
          <p:cNvPr id="156" name="TextBox 155"/>
          <p:cNvSpPr txBox="1"/>
          <p:nvPr/>
        </p:nvSpPr>
        <p:spPr>
          <a:xfrm>
            <a:off x="11118569" y="6048797"/>
            <a:ext cx="709571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29</a:t>
            </a:r>
            <a:endParaRPr lang="en-GB" sz="2800" b="1" dirty="0"/>
          </a:p>
          <a:p>
            <a:pPr algn="ctr"/>
            <a:r>
              <a:rPr lang="en-GB" sz="2800" b="1" dirty="0" smtClean="0"/>
              <a:t>Cu</a:t>
            </a:r>
            <a:endParaRPr lang="en-GB" sz="2800" b="1" dirty="0"/>
          </a:p>
        </p:txBody>
      </p:sp>
      <p:sp>
        <p:nvSpPr>
          <p:cNvPr id="157" name="TextBox 156"/>
          <p:cNvSpPr txBox="1"/>
          <p:nvPr/>
        </p:nvSpPr>
        <p:spPr>
          <a:xfrm>
            <a:off x="12063489" y="6048797"/>
            <a:ext cx="691939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30</a:t>
            </a:r>
            <a:endParaRPr lang="en-GB" sz="2800" b="1" dirty="0"/>
          </a:p>
          <a:p>
            <a:pPr algn="ctr"/>
            <a:r>
              <a:rPr lang="en-GB" sz="2800" b="1" dirty="0" smtClean="0"/>
              <a:t>Zn</a:t>
            </a:r>
            <a:endParaRPr lang="en-GB" sz="2800" b="1" dirty="0"/>
          </a:p>
        </p:txBody>
      </p:sp>
      <p:sp>
        <p:nvSpPr>
          <p:cNvPr id="158" name="Rectangle 157"/>
          <p:cNvSpPr/>
          <p:nvPr/>
        </p:nvSpPr>
        <p:spPr>
          <a:xfrm>
            <a:off x="9577214" y="14434778"/>
            <a:ext cx="8856984" cy="3351323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b="1"/>
          </a:p>
        </p:txBody>
      </p:sp>
      <p:sp>
        <p:nvSpPr>
          <p:cNvPr id="159" name="TextBox 158"/>
          <p:cNvSpPr txBox="1"/>
          <p:nvPr/>
        </p:nvSpPr>
        <p:spPr>
          <a:xfrm>
            <a:off x="12116820" y="14487041"/>
            <a:ext cx="1116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D - Block</a:t>
            </a:r>
            <a:endParaRPr lang="en-GB" sz="2000" b="1" dirty="0"/>
          </a:p>
        </p:txBody>
      </p:sp>
      <p:sp>
        <p:nvSpPr>
          <p:cNvPr id="160" name="TextBox 159"/>
          <p:cNvSpPr txBox="1"/>
          <p:nvPr/>
        </p:nvSpPr>
        <p:spPr>
          <a:xfrm>
            <a:off x="9649222" y="14865711"/>
            <a:ext cx="782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21-30</a:t>
            </a:r>
            <a:endParaRPr lang="en-GB" sz="2000" b="1" dirty="0"/>
          </a:p>
        </p:txBody>
      </p:sp>
      <p:sp>
        <p:nvSpPr>
          <p:cNvPr id="161" name="TextBox 160"/>
          <p:cNvSpPr txBox="1"/>
          <p:nvPr/>
        </p:nvSpPr>
        <p:spPr>
          <a:xfrm>
            <a:off x="10450811" y="14865711"/>
            <a:ext cx="2541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atin typeface="Saumil_guj2" pitchFamily="2" charset="0"/>
              </a:rPr>
              <a:t>s </a:t>
            </a:r>
            <a:r>
              <a:rPr lang="en-GB" sz="2000" b="1" dirty="0" err="1" smtClean="0">
                <a:latin typeface="Saumil_guj2" pitchFamily="2" charset="0"/>
              </a:rPr>
              <a:t>ko</a:t>
            </a:r>
            <a:r>
              <a:rPr lang="en-GB" sz="2000" b="1" dirty="0" smtClean="0">
                <a:latin typeface="Saumil_guj2" pitchFamily="2" charset="0"/>
              </a:rPr>
              <a:t> TI </a:t>
            </a:r>
            <a:r>
              <a:rPr lang="en-GB" sz="2000" b="1" dirty="0" err="1" smtClean="0">
                <a:latin typeface="Saumil_guj2" pitchFamily="2" charset="0"/>
              </a:rPr>
              <a:t>va</a:t>
            </a:r>
            <a:r>
              <a:rPr lang="en-GB" sz="2000" b="1" dirty="0" smtClean="0">
                <a:latin typeface="Saumil_guj2" pitchFamily="2" charset="0"/>
              </a:rPr>
              <a:t> o </a:t>
            </a:r>
            <a:r>
              <a:rPr lang="en-GB" sz="2000" b="1" dirty="0" err="1" smtClean="0">
                <a:latin typeface="Saumil_guj2" pitchFamily="2" charset="0"/>
              </a:rPr>
              <a:t>k`ao</a:t>
            </a:r>
            <a:r>
              <a:rPr lang="en-GB" sz="2000" b="1" dirty="0" smtClean="0">
                <a:latin typeface="Saumil_guj2" pitchFamily="2" charset="0"/>
              </a:rPr>
              <a:t> </a:t>
            </a:r>
            <a:r>
              <a:rPr lang="en-GB" sz="2000" b="1" dirty="0" err="1" smtClean="0">
                <a:latin typeface="Saumil_guj2" pitchFamily="2" charset="0"/>
              </a:rPr>
              <a:t>mao</a:t>
            </a:r>
            <a:r>
              <a:rPr lang="en-GB" sz="2000" b="1" dirty="0" smtClean="0">
                <a:latin typeface="Saumil_guj2" pitchFamily="2" charset="0"/>
              </a:rPr>
              <a:t> </a:t>
            </a:r>
            <a:r>
              <a:rPr lang="en-GB" sz="2000" b="1" dirty="0" err="1" smtClean="0">
                <a:latin typeface="Saumil_guj2" pitchFamily="2" charset="0"/>
              </a:rPr>
              <a:t>Aa</a:t>
            </a:r>
            <a:r>
              <a:rPr lang="en-GB" sz="2000" b="1" dirty="0" smtClean="0">
                <a:latin typeface="Saumil_guj2" pitchFamily="2" charset="0"/>
              </a:rPr>
              <a:t> </a:t>
            </a:r>
            <a:r>
              <a:rPr lang="en-GB" sz="2000" b="1" dirty="0" err="1" smtClean="0">
                <a:latin typeface="Saumil_guj2" pitchFamily="2" charset="0"/>
              </a:rPr>
              <a:t>kao</a:t>
            </a:r>
            <a:r>
              <a:rPr lang="en-GB" sz="2000" b="1" dirty="0" smtClean="0">
                <a:latin typeface="Saumil_guj2" pitchFamily="2" charset="0"/>
              </a:rPr>
              <a:t> </a:t>
            </a:r>
            <a:r>
              <a:rPr lang="en-GB" sz="2000" b="1" dirty="0" err="1" smtClean="0">
                <a:latin typeface="Saumil_guj2" pitchFamily="2" charset="0"/>
              </a:rPr>
              <a:t>ina</a:t>
            </a:r>
            <a:r>
              <a:rPr lang="en-GB" sz="2000" b="1" dirty="0" smtClean="0">
                <a:latin typeface="Saumil_guj2" pitchFamily="2" charset="0"/>
              </a:rPr>
              <a:t> </a:t>
            </a:r>
            <a:r>
              <a:rPr lang="en-GB" sz="2000" b="1" dirty="0" err="1" smtClean="0">
                <a:latin typeface="Saumil_guj2" pitchFamily="2" charset="0"/>
              </a:rPr>
              <a:t>kao</a:t>
            </a:r>
            <a:r>
              <a:rPr lang="en-GB" sz="2000" b="1" dirty="0" smtClean="0">
                <a:latin typeface="Saumil_guj2" pitchFamily="2" charset="0"/>
              </a:rPr>
              <a:t> P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3799432" y="6984901"/>
            <a:ext cx="962804" cy="824946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 smtClean="0">
                <a:latin typeface="Saumil_guj2" pitchFamily="2" charset="0"/>
              </a:rPr>
              <a:t>skuTr</a:t>
            </a:r>
            <a:endParaRPr lang="en-US" sz="2500" b="1" dirty="0">
              <a:latin typeface="Saumil_guj2" pitchFamily="2" charset="0"/>
            </a:endParaRPr>
          </a:p>
          <a:p>
            <a:pPr algn="ctr"/>
            <a:endParaRPr lang="en-GB" sz="1800" dirty="0"/>
          </a:p>
        </p:txBody>
      </p:sp>
      <p:sp>
        <p:nvSpPr>
          <p:cNvPr id="163" name="TextBox 162"/>
          <p:cNvSpPr txBox="1"/>
          <p:nvPr/>
        </p:nvSpPr>
        <p:spPr>
          <a:xfrm>
            <a:off x="4807544" y="6984901"/>
            <a:ext cx="819091" cy="824946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smtClean="0">
                <a:latin typeface="Saumil_guj2" pitchFamily="2" charset="0"/>
              </a:rPr>
              <a:t>TI</a:t>
            </a:r>
            <a:endParaRPr lang="en-US" sz="2500" b="1" dirty="0">
              <a:latin typeface="Saumil_guj2" pitchFamily="2" charset="0"/>
            </a:endParaRPr>
          </a:p>
          <a:p>
            <a:pPr algn="ctr"/>
            <a:endParaRPr lang="en-GB" sz="1800" dirty="0"/>
          </a:p>
        </p:txBody>
      </p:sp>
      <p:sp>
        <p:nvSpPr>
          <p:cNvPr id="164" name="TextBox 163"/>
          <p:cNvSpPr txBox="1"/>
          <p:nvPr/>
        </p:nvSpPr>
        <p:spPr>
          <a:xfrm>
            <a:off x="5671640" y="6984901"/>
            <a:ext cx="819091" cy="547947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 smtClean="0">
                <a:latin typeface="Saumil_guj2" pitchFamily="2" charset="0"/>
              </a:rPr>
              <a:t>vaao</a:t>
            </a:r>
            <a:endParaRPr lang="en-GB" sz="1800" dirty="0"/>
          </a:p>
        </p:txBody>
      </p:sp>
      <p:sp>
        <p:nvSpPr>
          <p:cNvPr id="165" name="TextBox 164"/>
          <p:cNvSpPr txBox="1"/>
          <p:nvPr/>
        </p:nvSpPr>
        <p:spPr>
          <a:xfrm>
            <a:off x="6535736" y="6984901"/>
            <a:ext cx="819091" cy="547947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 smtClean="0">
                <a:latin typeface="Saumil_guj2" pitchFamily="2" charset="0"/>
              </a:rPr>
              <a:t>k`ao</a:t>
            </a:r>
            <a:endParaRPr lang="en-GB" sz="1800" dirty="0"/>
          </a:p>
        </p:txBody>
      </p:sp>
      <p:sp>
        <p:nvSpPr>
          <p:cNvPr id="166" name="TextBox 165"/>
          <p:cNvSpPr txBox="1"/>
          <p:nvPr/>
        </p:nvSpPr>
        <p:spPr>
          <a:xfrm>
            <a:off x="7471840" y="6984901"/>
            <a:ext cx="819091" cy="547947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 smtClean="0">
                <a:latin typeface="Saumil_guj2" pitchFamily="2" charset="0"/>
              </a:rPr>
              <a:t>mana</a:t>
            </a:r>
            <a:endParaRPr lang="en-GB" sz="1800" dirty="0"/>
          </a:p>
        </p:txBody>
      </p:sp>
      <p:sp>
        <p:nvSpPr>
          <p:cNvPr id="167" name="TextBox 166"/>
          <p:cNvSpPr txBox="1"/>
          <p:nvPr/>
        </p:nvSpPr>
        <p:spPr>
          <a:xfrm>
            <a:off x="8407944" y="6984901"/>
            <a:ext cx="819091" cy="547947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 smtClean="0">
                <a:latin typeface="Saumil_guj2" pitchFamily="2" charset="0"/>
              </a:rPr>
              <a:t>fo</a:t>
            </a:r>
            <a:endParaRPr lang="en-GB" sz="1800" dirty="0"/>
          </a:p>
        </p:txBody>
      </p:sp>
      <p:sp>
        <p:nvSpPr>
          <p:cNvPr id="169" name="TextBox 168"/>
          <p:cNvSpPr txBox="1"/>
          <p:nvPr/>
        </p:nvSpPr>
        <p:spPr>
          <a:xfrm>
            <a:off x="9610310" y="15368084"/>
            <a:ext cx="991764" cy="778780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000" b="1" dirty="0" smtClean="0"/>
              <a:t>3</a:t>
            </a:r>
            <a:r>
              <a:rPr lang="en-GB" sz="2000" b="1" baseline="30000" dirty="0" smtClean="0"/>
              <a:t>rd</a:t>
            </a:r>
            <a:r>
              <a:rPr lang="en-GB" sz="2000" b="1" dirty="0" smtClean="0"/>
              <a:t>   </a:t>
            </a:r>
            <a:endParaRPr lang="en-GB" sz="2000" b="1" dirty="0"/>
          </a:p>
          <a:p>
            <a:pPr algn="ctr"/>
            <a:r>
              <a:rPr lang="en-GB" sz="2000" b="1" dirty="0"/>
              <a:t>Group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10441310" y="15265821"/>
            <a:ext cx="2450433" cy="778780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000" b="1" dirty="0" err="1" smtClean="0">
                <a:latin typeface="Saumil_guj2" pitchFamily="2" charset="0"/>
              </a:rPr>
              <a:t>skuTr</a:t>
            </a:r>
            <a:r>
              <a:rPr lang="en-GB" sz="2000" b="1" dirty="0" smtClean="0">
                <a:latin typeface="Saumil_guj2" pitchFamily="2" charset="0"/>
              </a:rPr>
              <a:t>   </a:t>
            </a:r>
            <a:r>
              <a:rPr lang="en-GB" sz="2000" b="1" dirty="0" err="1" smtClean="0">
                <a:latin typeface="Saumil_guj2" pitchFamily="2" charset="0"/>
              </a:rPr>
              <a:t>yaamaaha</a:t>
            </a:r>
            <a:r>
              <a:rPr lang="en-GB" sz="2000" b="1" dirty="0" smtClean="0">
                <a:latin typeface="Saumil_guj2" pitchFamily="2" charset="0"/>
              </a:rPr>
              <a:t>   </a:t>
            </a:r>
            <a:r>
              <a:rPr lang="en-GB" sz="2000" b="1" dirty="0" err="1" smtClean="0">
                <a:latin typeface="Saumil_guj2" pitchFamily="2" charset="0"/>
              </a:rPr>
              <a:t>laa</a:t>
            </a:r>
            <a:r>
              <a:rPr lang="en-GB" sz="2000" b="1" dirty="0" smtClean="0">
                <a:latin typeface="Saumil_guj2" pitchFamily="2" charset="0"/>
              </a:rPr>
              <a:t>      </a:t>
            </a:r>
            <a:r>
              <a:rPr lang="en-GB" sz="2000" b="1" dirty="0" err="1" smtClean="0">
                <a:latin typeface="Saumil_guj2" pitchFamily="2" charset="0"/>
              </a:rPr>
              <a:t>Aok</a:t>
            </a:r>
            <a:endParaRPr lang="en-GB" sz="1400" b="1" dirty="0" smtClean="0">
              <a:latin typeface="Saumil_guj2" pitchFamily="2" charset="0"/>
            </a:endParaRPr>
          </a:p>
          <a:p>
            <a:endParaRPr lang="en-GB" sz="2000" b="1" dirty="0">
              <a:latin typeface="Saumil_guj2" pitchFamily="2" charset="0"/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10486601" y="15553853"/>
            <a:ext cx="2575852" cy="471003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Sc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    Y</a:t>
            </a:r>
            <a:r>
              <a:rPr lang="en-GB" sz="2000" b="1" dirty="0" smtClean="0">
                <a:latin typeface="Saumil_guj2" pitchFamily="2" charset="0"/>
              </a:rPr>
              <a:t>        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La     Ac  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3754427" y="8209037"/>
            <a:ext cx="1074449" cy="824946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 smtClean="0">
                <a:latin typeface="Saumil_guj2" pitchFamily="2" charset="0"/>
              </a:rPr>
              <a:t>yaamaaha</a:t>
            </a:r>
            <a:endParaRPr lang="en-US" sz="2500" b="1" dirty="0" smtClean="0">
              <a:latin typeface="Saumil_guj2" pitchFamily="2" charset="0"/>
            </a:endParaRPr>
          </a:p>
          <a:p>
            <a:pPr algn="ctr"/>
            <a:endParaRPr lang="en-GB" sz="1800" dirty="0"/>
          </a:p>
        </p:txBody>
      </p:sp>
      <p:sp>
        <p:nvSpPr>
          <p:cNvPr id="173" name="TextBox 172"/>
          <p:cNvSpPr txBox="1"/>
          <p:nvPr/>
        </p:nvSpPr>
        <p:spPr>
          <a:xfrm>
            <a:off x="3754427" y="9389282"/>
            <a:ext cx="1074449" cy="547947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 smtClean="0">
                <a:latin typeface="Saumil_guj2" pitchFamily="2" charset="0"/>
              </a:rPr>
              <a:t>laa</a:t>
            </a:r>
            <a:endParaRPr lang="en-GB" sz="1800" dirty="0"/>
          </a:p>
        </p:txBody>
      </p:sp>
      <p:sp>
        <p:nvSpPr>
          <p:cNvPr id="174" name="TextBox 173"/>
          <p:cNvSpPr txBox="1"/>
          <p:nvPr/>
        </p:nvSpPr>
        <p:spPr>
          <a:xfrm>
            <a:off x="3754427" y="10945341"/>
            <a:ext cx="1074449" cy="547947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 smtClean="0">
                <a:latin typeface="Saumil_guj2" pitchFamily="2" charset="0"/>
              </a:rPr>
              <a:t>Aok</a:t>
            </a:r>
            <a:endParaRPr lang="en-GB" sz="1800" dirty="0"/>
          </a:p>
        </p:txBody>
      </p:sp>
      <p:sp>
        <p:nvSpPr>
          <p:cNvPr id="175" name="TextBox 174"/>
          <p:cNvSpPr txBox="1"/>
          <p:nvPr/>
        </p:nvSpPr>
        <p:spPr>
          <a:xfrm>
            <a:off x="3926584" y="7416949"/>
            <a:ext cx="691939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34</a:t>
            </a:r>
            <a:endParaRPr lang="en-GB" sz="2800" b="1" dirty="0"/>
          </a:p>
          <a:p>
            <a:pPr algn="ctr"/>
            <a:r>
              <a:rPr lang="en-GB" sz="2800" b="1" dirty="0"/>
              <a:t>Y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3926584" y="8552188"/>
            <a:ext cx="691938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58</a:t>
            </a:r>
            <a:endParaRPr lang="en-GB" sz="2800" b="1" dirty="0"/>
          </a:p>
          <a:p>
            <a:pPr algn="ctr"/>
            <a:r>
              <a:rPr lang="en-GB" sz="2800" b="1" dirty="0" smtClean="0"/>
              <a:t>La</a:t>
            </a:r>
            <a:endParaRPr lang="en-GB" sz="2800" b="1" dirty="0"/>
          </a:p>
        </p:txBody>
      </p:sp>
      <p:sp>
        <p:nvSpPr>
          <p:cNvPr id="177" name="TextBox 176"/>
          <p:cNvSpPr txBox="1"/>
          <p:nvPr/>
        </p:nvSpPr>
        <p:spPr>
          <a:xfrm>
            <a:off x="3898443" y="9865221"/>
            <a:ext cx="691939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89</a:t>
            </a:r>
            <a:endParaRPr lang="en-GB" sz="2800" b="1" dirty="0"/>
          </a:p>
          <a:p>
            <a:pPr algn="ctr"/>
            <a:r>
              <a:rPr lang="en-GB" sz="2800" b="1" dirty="0" smtClean="0"/>
              <a:t>Ac</a:t>
            </a:r>
            <a:endParaRPr lang="en-GB" sz="2800" b="1" dirty="0"/>
          </a:p>
        </p:txBody>
      </p:sp>
      <p:sp>
        <p:nvSpPr>
          <p:cNvPr id="178" name="TextBox 177"/>
          <p:cNvSpPr txBox="1"/>
          <p:nvPr/>
        </p:nvSpPr>
        <p:spPr>
          <a:xfrm>
            <a:off x="9570321" y="16201925"/>
            <a:ext cx="991764" cy="778780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000" b="1" dirty="0" smtClean="0"/>
              <a:t>4</a:t>
            </a:r>
            <a:r>
              <a:rPr lang="en-GB" sz="2000" b="1" baseline="30000" dirty="0" smtClean="0"/>
              <a:t>th</a:t>
            </a:r>
            <a:r>
              <a:rPr lang="en-GB" sz="2000" b="1" dirty="0" smtClean="0"/>
              <a:t>  </a:t>
            </a:r>
            <a:endParaRPr lang="en-GB" sz="2000" b="1" dirty="0"/>
          </a:p>
          <a:p>
            <a:pPr algn="ctr"/>
            <a:r>
              <a:rPr lang="en-GB" sz="2000" b="1" dirty="0"/>
              <a:t>Group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10441310" y="16071217"/>
            <a:ext cx="1616871" cy="778780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000" b="1" dirty="0" smtClean="0">
                <a:latin typeface="Saumil_guj2" pitchFamily="2" charset="0"/>
              </a:rPr>
              <a:t>TI      </a:t>
            </a:r>
            <a:r>
              <a:rPr lang="en-GB" sz="2000" b="1" dirty="0" err="1" smtClean="0">
                <a:latin typeface="Saumil_guj2" pitchFamily="2" charset="0"/>
              </a:rPr>
              <a:t>zra</a:t>
            </a:r>
            <a:r>
              <a:rPr lang="en-GB" sz="2000" b="1" dirty="0" smtClean="0">
                <a:latin typeface="Saumil_guj2" pitchFamily="2" charset="0"/>
              </a:rPr>
              <a:t>   </a:t>
            </a:r>
            <a:r>
              <a:rPr lang="en-GB" sz="2000" b="1" dirty="0" err="1" smtClean="0">
                <a:latin typeface="Saumil_guj2" pitchFamily="2" charset="0"/>
              </a:rPr>
              <a:t>haf</a:t>
            </a:r>
            <a:endParaRPr lang="en-GB" sz="1400" b="1" dirty="0" smtClean="0">
              <a:latin typeface="Saumil_guj2" pitchFamily="2" charset="0"/>
            </a:endParaRPr>
          </a:p>
          <a:p>
            <a:endParaRPr lang="en-GB" sz="2000" b="1" dirty="0">
              <a:latin typeface="Saumil_guj2" pitchFamily="2" charset="0"/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10441310" y="16345941"/>
            <a:ext cx="1795381" cy="471003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Ti    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Zr</a:t>
            </a:r>
            <a:r>
              <a:rPr lang="en-GB" sz="2000" b="1" dirty="0" smtClean="0">
                <a:latin typeface="Saumil_guj2" pitchFamily="2" charset="0"/>
              </a:rPr>
              <a:t>    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Hf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4807544" y="8248187"/>
            <a:ext cx="819091" cy="547947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 smtClean="0">
                <a:latin typeface="Saumil_guj2" pitchFamily="2" charset="0"/>
              </a:rPr>
              <a:t>zra</a:t>
            </a:r>
            <a:endParaRPr lang="en-GB" sz="1800" dirty="0"/>
          </a:p>
        </p:txBody>
      </p:sp>
      <p:sp>
        <p:nvSpPr>
          <p:cNvPr id="182" name="TextBox 181"/>
          <p:cNvSpPr txBox="1"/>
          <p:nvPr/>
        </p:nvSpPr>
        <p:spPr>
          <a:xfrm>
            <a:off x="4807544" y="9389282"/>
            <a:ext cx="819091" cy="547947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 smtClean="0">
                <a:latin typeface="Saumil_guj2" pitchFamily="2" charset="0"/>
              </a:rPr>
              <a:t>faf</a:t>
            </a:r>
            <a:endParaRPr lang="en-GB" sz="1800" dirty="0"/>
          </a:p>
        </p:txBody>
      </p:sp>
      <p:sp>
        <p:nvSpPr>
          <p:cNvPr id="183" name="TextBox 182"/>
          <p:cNvSpPr txBox="1"/>
          <p:nvPr/>
        </p:nvSpPr>
        <p:spPr>
          <a:xfrm>
            <a:off x="4862689" y="7328052"/>
            <a:ext cx="691939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35</a:t>
            </a:r>
            <a:endParaRPr lang="en-GB" sz="2800" b="1" dirty="0"/>
          </a:p>
          <a:p>
            <a:pPr algn="ctr"/>
            <a:r>
              <a:rPr lang="en-GB" sz="2800" b="1" dirty="0" err="1" smtClean="0"/>
              <a:t>Zr</a:t>
            </a:r>
            <a:endParaRPr lang="en-GB" sz="2800" b="1" dirty="0"/>
          </a:p>
        </p:txBody>
      </p:sp>
      <p:sp>
        <p:nvSpPr>
          <p:cNvPr id="184" name="TextBox 183"/>
          <p:cNvSpPr txBox="1"/>
          <p:nvPr/>
        </p:nvSpPr>
        <p:spPr>
          <a:xfrm>
            <a:off x="4862688" y="8552188"/>
            <a:ext cx="691939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72</a:t>
            </a:r>
            <a:endParaRPr lang="en-GB" sz="2800" b="1" dirty="0"/>
          </a:p>
          <a:p>
            <a:pPr algn="ctr"/>
            <a:r>
              <a:rPr lang="en-GB" sz="2800" b="1" dirty="0" err="1" smtClean="0"/>
              <a:t>Hf</a:t>
            </a:r>
            <a:endParaRPr lang="en-GB" sz="2800" b="1" dirty="0"/>
          </a:p>
        </p:txBody>
      </p:sp>
      <p:sp>
        <p:nvSpPr>
          <p:cNvPr id="185" name="TextBox 184"/>
          <p:cNvSpPr txBox="1"/>
          <p:nvPr/>
        </p:nvSpPr>
        <p:spPr>
          <a:xfrm>
            <a:off x="9570321" y="16935313"/>
            <a:ext cx="991764" cy="778780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000" b="1" dirty="0" smtClean="0"/>
              <a:t>5</a:t>
            </a:r>
            <a:r>
              <a:rPr lang="en-GB" sz="2000" b="1" baseline="30000" dirty="0" smtClean="0"/>
              <a:t>th</a:t>
            </a:r>
            <a:r>
              <a:rPr lang="en-GB" sz="2000" b="1" dirty="0" smtClean="0"/>
              <a:t>  </a:t>
            </a:r>
            <a:endParaRPr lang="en-GB" sz="2000" b="1" dirty="0"/>
          </a:p>
          <a:p>
            <a:pPr algn="ctr"/>
            <a:r>
              <a:rPr lang="en-GB" sz="2000" b="1" dirty="0"/>
              <a:t>Group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10441310" y="16935313"/>
            <a:ext cx="1664961" cy="778780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000" b="1" dirty="0" err="1" smtClean="0">
                <a:latin typeface="Saumil_guj2" pitchFamily="2" charset="0"/>
              </a:rPr>
              <a:t>vaao</a:t>
            </a:r>
            <a:r>
              <a:rPr lang="en-GB" sz="2000" b="1" dirty="0" smtClean="0">
                <a:latin typeface="Saumil_guj2" pitchFamily="2" charset="0"/>
              </a:rPr>
              <a:t>    </a:t>
            </a:r>
            <a:r>
              <a:rPr lang="en-GB" sz="2000" b="1" dirty="0" err="1" smtClean="0">
                <a:latin typeface="Saumil_guj2" pitchFamily="2" charset="0"/>
              </a:rPr>
              <a:t>navaaba</a:t>
            </a:r>
            <a:r>
              <a:rPr lang="en-GB" sz="2000" b="1" dirty="0" smtClean="0">
                <a:latin typeface="Saumil_guj2" pitchFamily="2" charset="0"/>
              </a:rPr>
              <a:t>     </a:t>
            </a:r>
            <a:r>
              <a:rPr lang="en-GB" sz="2000" b="1" dirty="0" err="1" smtClean="0">
                <a:latin typeface="Saumil_guj2" pitchFamily="2" charset="0"/>
              </a:rPr>
              <a:t>qaa</a:t>
            </a:r>
            <a:endParaRPr lang="en-GB" sz="1400" b="1" dirty="0" smtClean="0">
              <a:latin typeface="Saumil_guj2" pitchFamily="2" charset="0"/>
            </a:endParaRPr>
          </a:p>
          <a:p>
            <a:endParaRPr lang="en-GB" sz="2000" b="1" dirty="0">
              <a:latin typeface="Saumil_guj2" pitchFamily="2" charset="0"/>
            </a:endParaRPr>
          </a:p>
        </p:txBody>
      </p:sp>
      <p:sp>
        <p:nvSpPr>
          <p:cNvPr id="187" name="TextBox 186"/>
          <p:cNvSpPr txBox="1"/>
          <p:nvPr/>
        </p:nvSpPr>
        <p:spPr>
          <a:xfrm>
            <a:off x="10441310" y="17282045"/>
            <a:ext cx="1749215" cy="471003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V     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Nb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   Ta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5554627" y="8209037"/>
            <a:ext cx="1080120" cy="547947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 smtClean="0">
                <a:latin typeface="Saumil_guj2" pitchFamily="2" charset="0"/>
              </a:rPr>
              <a:t>navaaba</a:t>
            </a:r>
            <a:endParaRPr lang="en-GB" sz="1800" dirty="0"/>
          </a:p>
        </p:txBody>
      </p:sp>
      <p:sp>
        <p:nvSpPr>
          <p:cNvPr id="189" name="TextBox 188"/>
          <p:cNvSpPr txBox="1"/>
          <p:nvPr/>
        </p:nvSpPr>
        <p:spPr>
          <a:xfrm>
            <a:off x="5554627" y="9389282"/>
            <a:ext cx="1080120" cy="547947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 smtClean="0">
                <a:latin typeface="Saumil_guj2" pitchFamily="2" charset="0"/>
              </a:rPr>
              <a:t>qaa</a:t>
            </a:r>
            <a:endParaRPr lang="en-GB" sz="1800" dirty="0"/>
          </a:p>
        </p:txBody>
      </p:sp>
      <p:sp>
        <p:nvSpPr>
          <p:cNvPr id="190" name="TextBox 189"/>
          <p:cNvSpPr txBox="1"/>
          <p:nvPr/>
        </p:nvSpPr>
        <p:spPr>
          <a:xfrm>
            <a:off x="5666584" y="7400060"/>
            <a:ext cx="756058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36</a:t>
            </a:r>
            <a:endParaRPr lang="en-GB" sz="2800" b="1" dirty="0"/>
          </a:p>
          <a:p>
            <a:pPr algn="ctr"/>
            <a:r>
              <a:rPr lang="en-GB" sz="2800" b="1" dirty="0" err="1" smtClean="0"/>
              <a:t>Nb</a:t>
            </a:r>
            <a:endParaRPr lang="en-GB" sz="2800" b="1" dirty="0"/>
          </a:p>
        </p:txBody>
      </p:sp>
      <p:sp>
        <p:nvSpPr>
          <p:cNvPr id="192" name="TextBox 191"/>
          <p:cNvSpPr txBox="1"/>
          <p:nvPr/>
        </p:nvSpPr>
        <p:spPr>
          <a:xfrm>
            <a:off x="5730702" y="8552188"/>
            <a:ext cx="691939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73</a:t>
            </a:r>
            <a:endParaRPr lang="en-GB" sz="2800" b="1" dirty="0"/>
          </a:p>
          <a:p>
            <a:pPr algn="ctr"/>
            <a:r>
              <a:rPr lang="en-GB" sz="2800" b="1" dirty="0" smtClean="0"/>
              <a:t>Ta</a:t>
            </a:r>
            <a:endParaRPr lang="en-GB" sz="2800" b="1" dirty="0"/>
          </a:p>
        </p:txBody>
      </p:sp>
      <p:sp>
        <p:nvSpPr>
          <p:cNvPr id="193" name="TextBox 192"/>
          <p:cNvSpPr txBox="1"/>
          <p:nvPr/>
        </p:nvSpPr>
        <p:spPr>
          <a:xfrm>
            <a:off x="12906224" y="14804423"/>
            <a:ext cx="991764" cy="778780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000" b="1" dirty="0" smtClean="0"/>
              <a:t>6</a:t>
            </a:r>
            <a:r>
              <a:rPr lang="en-GB" sz="2000" b="1" baseline="30000" dirty="0" smtClean="0"/>
              <a:t>th</a:t>
            </a:r>
            <a:r>
              <a:rPr lang="en-GB" sz="2000" b="1" dirty="0" smtClean="0"/>
              <a:t>  </a:t>
            </a:r>
            <a:endParaRPr lang="en-GB" sz="2000" b="1" dirty="0"/>
          </a:p>
          <a:p>
            <a:pPr algn="ctr"/>
            <a:r>
              <a:rPr lang="en-GB" sz="2000" b="1" dirty="0"/>
              <a:t>Group</a:t>
            </a:r>
          </a:p>
        </p:txBody>
      </p:sp>
      <p:sp>
        <p:nvSpPr>
          <p:cNvPr id="194" name="TextBox 193"/>
          <p:cNvSpPr txBox="1"/>
          <p:nvPr/>
        </p:nvSpPr>
        <p:spPr>
          <a:xfrm>
            <a:off x="13732307" y="14749763"/>
            <a:ext cx="1459777" cy="778780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000" b="1" dirty="0" err="1" smtClean="0">
                <a:latin typeface="Saumil_guj2" pitchFamily="2" charset="0"/>
              </a:rPr>
              <a:t>k`ao</a:t>
            </a:r>
            <a:r>
              <a:rPr lang="en-GB" sz="2000" b="1" dirty="0" smtClean="0">
                <a:latin typeface="Saumil_guj2" pitchFamily="2" charset="0"/>
              </a:rPr>
              <a:t>    </a:t>
            </a:r>
            <a:r>
              <a:rPr lang="en-GB" sz="2000" b="1" dirty="0" err="1" smtClean="0">
                <a:latin typeface="Saumil_guj2" pitchFamily="2" charset="0"/>
              </a:rPr>
              <a:t>maao</a:t>
            </a:r>
            <a:r>
              <a:rPr lang="en-GB" sz="2000" b="1" dirty="0" smtClean="0">
                <a:latin typeface="Saumil_guj2" pitchFamily="2" charset="0"/>
              </a:rPr>
              <a:t>     </a:t>
            </a:r>
            <a:r>
              <a:rPr lang="en-GB" sz="2000" b="1" dirty="0" err="1" smtClean="0">
                <a:latin typeface="Saumil_guj2" pitchFamily="2" charset="0"/>
              </a:rPr>
              <a:t>Tna</a:t>
            </a:r>
            <a:endParaRPr lang="en-GB" sz="1400" b="1" dirty="0" smtClean="0">
              <a:latin typeface="Saumil_guj2" pitchFamily="2" charset="0"/>
            </a:endParaRPr>
          </a:p>
          <a:p>
            <a:endParaRPr lang="en-GB" sz="2000" b="1" dirty="0">
              <a:latin typeface="Saumil_guj2" pitchFamily="2" charset="0"/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13770294" y="15187911"/>
            <a:ext cx="1500236" cy="471003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Cr  Mo  W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6535736" y="8093138"/>
            <a:ext cx="819091" cy="547947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 smtClean="0">
                <a:latin typeface="Saumil_guj2" pitchFamily="2" charset="0"/>
              </a:rPr>
              <a:t>maoa</a:t>
            </a:r>
            <a:endParaRPr lang="en-GB" sz="1800" dirty="0"/>
          </a:p>
        </p:txBody>
      </p:sp>
      <p:sp>
        <p:nvSpPr>
          <p:cNvPr id="197" name="TextBox 196"/>
          <p:cNvSpPr txBox="1"/>
          <p:nvPr/>
        </p:nvSpPr>
        <p:spPr>
          <a:xfrm>
            <a:off x="6535736" y="9389282"/>
            <a:ext cx="819091" cy="547947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 smtClean="0">
                <a:latin typeface="Saumil_guj2" pitchFamily="2" charset="0"/>
              </a:rPr>
              <a:t>Tna</a:t>
            </a:r>
            <a:endParaRPr lang="en-GB" sz="1800" dirty="0"/>
          </a:p>
        </p:txBody>
      </p:sp>
      <p:sp>
        <p:nvSpPr>
          <p:cNvPr id="198" name="TextBox 197"/>
          <p:cNvSpPr txBox="1"/>
          <p:nvPr/>
        </p:nvSpPr>
        <p:spPr>
          <a:xfrm>
            <a:off x="6520349" y="7328052"/>
            <a:ext cx="833002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37</a:t>
            </a:r>
            <a:endParaRPr lang="en-GB" sz="2800" b="1" dirty="0"/>
          </a:p>
          <a:p>
            <a:pPr algn="ctr"/>
            <a:r>
              <a:rPr lang="en-GB" sz="2800" b="1" dirty="0" smtClean="0"/>
              <a:t>Mo</a:t>
            </a:r>
            <a:endParaRPr lang="en-GB" sz="2800" b="1" dirty="0"/>
          </a:p>
        </p:txBody>
      </p:sp>
      <p:sp>
        <p:nvSpPr>
          <p:cNvPr id="199" name="TextBox 198"/>
          <p:cNvSpPr txBox="1"/>
          <p:nvPr/>
        </p:nvSpPr>
        <p:spPr>
          <a:xfrm>
            <a:off x="6592356" y="8569077"/>
            <a:ext cx="691939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74</a:t>
            </a:r>
            <a:endParaRPr lang="en-GB" sz="2800" b="1" dirty="0"/>
          </a:p>
          <a:p>
            <a:pPr algn="ctr"/>
            <a:r>
              <a:rPr lang="en-GB" sz="2800" b="1" dirty="0"/>
              <a:t>W</a:t>
            </a:r>
          </a:p>
        </p:txBody>
      </p:sp>
      <p:sp>
        <p:nvSpPr>
          <p:cNvPr id="200" name="TextBox 199"/>
          <p:cNvSpPr txBox="1"/>
          <p:nvPr/>
        </p:nvSpPr>
        <p:spPr>
          <a:xfrm>
            <a:off x="12912824" y="15625861"/>
            <a:ext cx="991764" cy="778780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000" b="1" dirty="0" smtClean="0"/>
              <a:t>7</a:t>
            </a:r>
            <a:r>
              <a:rPr lang="en-GB" sz="2000" b="1" baseline="30000" dirty="0" smtClean="0"/>
              <a:t>th</a:t>
            </a:r>
            <a:r>
              <a:rPr lang="en-GB" sz="2000" b="1" dirty="0" smtClean="0"/>
              <a:t>  </a:t>
            </a:r>
            <a:endParaRPr lang="en-GB" sz="2000" b="1" dirty="0"/>
          </a:p>
          <a:p>
            <a:pPr algn="ctr"/>
            <a:r>
              <a:rPr lang="en-GB" sz="2000" b="1" dirty="0"/>
              <a:t>Group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13753678" y="15553853"/>
            <a:ext cx="1381229" cy="471003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000" b="1" dirty="0" err="1" smtClean="0">
                <a:latin typeface="Saumil_guj2" pitchFamily="2" charset="0"/>
              </a:rPr>
              <a:t>mana</a:t>
            </a:r>
            <a:r>
              <a:rPr lang="en-GB" sz="2000" b="1" dirty="0" smtClean="0">
                <a:latin typeface="Saumil_guj2" pitchFamily="2" charset="0"/>
              </a:rPr>
              <a:t>    </a:t>
            </a:r>
            <a:r>
              <a:rPr lang="en-GB" sz="2000" b="1" dirty="0" err="1" smtClean="0">
                <a:latin typeface="Saumil_guj2" pitchFamily="2" charset="0"/>
              </a:rPr>
              <a:t>tak</a:t>
            </a:r>
            <a:r>
              <a:rPr lang="en-GB" sz="2000" b="1" dirty="0" smtClean="0">
                <a:latin typeface="Saumil_guj2" pitchFamily="2" charset="0"/>
              </a:rPr>
              <a:t>    </a:t>
            </a:r>
            <a:r>
              <a:rPr lang="en-GB" sz="2000" b="1" dirty="0" err="1" smtClean="0">
                <a:latin typeface="Saumil_guj2" pitchFamily="2" charset="0"/>
              </a:rPr>
              <a:t>ro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13753678" y="15828577"/>
            <a:ext cx="1588722" cy="471003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Tc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  Re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7498843" y="8237154"/>
            <a:ext cx="819091" cy="547947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 smtClean="0">
                <a:latin typeface="Saumil_guj2" pitchFamily="2" charset="0"/>
              </a:rPr>
              <a:t>tak</a:t>
            </a:r>
            <a:endParaRPr lang="en-GB" sz="1800" dirty="0"/>
          </a:p>
        </p:txBody>
      </p:sp>
      <p:sp>
        <p:nvSpPr>
          <p:cNvPr id="204" name="TextBox 203"/>
          <p:cNvSpPr txBox="1"/>
          <p:nvPr/>
        </p:nvSpPr>
        <p:spPr>
          <a:xfrm>
            <a:off x="7498843" y="9389282"/>
            <a:ext cx="819091" cy="547947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 smtClean="0">
                <a:latin typeface="Saumil_guj2" pitchFamily="2" charset="0"/>
              </a:rPr>
              <a:t>ro</a:t>
            </a:r>
            <a:endParaRPr lang="en-GB" sz="1800" dirty="0"/>
          </a:p>
        </p:txBody>
      </p:sp>
      <p:sp>
        <p:nvSpPr>
          <p:cNvPr id="205" name="TextBox 204"/>
          <p:cNvSpPr txBox="1"/>
          <p:nvPr/>
        </p:nvSpPr>
        <p:spPr>
          <a:xfrm>
            <a:off x="7600469" y="7416949"/>
            <a:ext cx="691938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38</a:t>
            </a:r>
            <a:endParaRPr lang="en-GB" sz="2800" b="1" dirty="0"/>
          </a:p>
          <a:p>
            <a:pPr algn="ctr"/>
            <a:r>
              <a:rPr lang="en-GB" sz="2800" b="1" dirty="0" err="1" smtClean="0">
                <a:solidFill>
                  <a:srgbClr val="7030A0"/>
                </a:solidFill>
              </a:rPr>
              <a:t>Tc</a:t>
            </a:r>
            <a:endParaRPr lang="en-GB" sz="2800" b="1" dirty="0">
              <a:solidFill>
                <a:srgbClr val="7030A0"/>
              </a:solidFill>
            </a:endParaRPr>
          </a:p>
        </p:txBody>
      </p:sp>
      <p:sp>
        <p:nvSpPr>
          <p:cNvPr id="206" name="TextBox 205"/>
          <p:cNvSpPr txBox="1"/>
          <p:nvPr/>
        </p:nvSpPr>
        <p:spPr>
          <a:xfrm>
            <a:off x="7592806" y="8552188"/>
            <a:ext cx="704314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75</a:t>
            </a:r>
            <a:endParaRPr lang="en-GB" sz="2800" b="1" dirty="0"/>
          </a:p>
          <a:p>
            <a:pPr algn="ctr"/>
            <a:r>
              <a:rPr lang="en-GB" sz="2800" b="1" dirty="0" smtClean="0"/>
              <a:t>Re</a:t>
            </a:r>
            <a:endParaRPr lang="en-GB" sz="2800" b="1" dirty="0"/>
          </a:p>
        </p:txBody>
      </p:sp>
      <p:sp>
        <p:nvSpPr>
          <p:cNvPr id="207" name="TextBox 206"/>
          <p:cNvSpPr txBox="1"/>
          <p:nvPr/>
        </p:nvSpPr>
        <p:spPr>
          <a:xfrm>
            <a:off x="12984832" y="16345941"/>
            <a:ext cx="991764" cy="778780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000" b="1" dirty="0" smtClean="0"/>
              <a:t>8</a:t>
            </a:r>
            <a:r>
              <a:rPr lang="en-GB" sz="2000" b="1" baseline="30000" dirty="0" smtClean="0"/>
              <a:t>th</a:t>
            </a:r>
            <a:r>
              <a:rPr lang="en-GB" sz="2000" b="1" dirty="0" smtClean="0"/>
              <a:t>  </a:t>
            </a:r>
            <a:endParaRPr lang="en-GB" sz="2000" b="1" dirty="0"/>
          </a:p>
          <a:p>
            <a:pPr algn="ctr"/>
            <a:r>
              <a:rPr lang="en-GB" sz="2000" b="1" dirty="0"/>
              <a:t>Group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13812609" y="16201925"/>
            <a:ext cx="1249783" cy="471003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000" b="1" dirty="0" err="1" smtClean="0">
                <a:latin typeface="Saumil_guj2" pitchFamily="2" charset="0"/>
              </a:rPr>
              <a:t>Fo</a:t>
            </a:r>
            <a:r>
              <a:rPr lang="en-GB" sz="2000" b="1" dirty="0" smtClean="0">
                <a:latin typeface="Saumil_guj2" pitchFamily="2" charset="0"/>
              </a:rPr>
              <a:t>    r      </a:t>
            </a:r>
            <a:r>
              <a:rPr lang="en-GB" sz="2000" b="1" dirty="0" err="1" smtClean="0">
                <a:latin typeface="Saumil_guj2" pitchFamily="2" charset="0"/>
              </a:rPr>
              <a:t>sa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13753678" y="16489957"/>
            <a:ext cx="1480615" cy="471003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Fe 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Os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8434947" y="8165146"/>
            <a:ext cx="819091" cy="547947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smtClean="0">
                <a:latin typeface="Saumil_guj2" pitchFamily="2" charset="0"/>
              </a:rPr>
              <a:t>r</a:t>
            </a:r>
            <a:endParaRPr lang="en-GB" sz="1800" dirty="0"/>
          </a:p>
        </p:txBody>
      </p:sp>
      <p:sp>
        <p:nvSpPr>
          <p:cNvPr id="211" name="TextBox 210"/>
          <p:cNvSpPr txBox="1"/>
          <p:nvPr/>
        </p:nvSpPr>
        <p:spPr>
          <a:xfrm>
            <a:off x="8434947" y="9389282"/>
            <a:ext cx="819091" cy="547947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 smtClean="0">
                <a:latin typeface="Saumil_guj2" pitchFamily="2" charset="0"/>
              </a:rPr>
              <a:t>sa</a:t>
            </a:r>
            <a:endParaRPr lang="en-GB" sz="1800" dirty="0"/>
          </a:p>
        </p:txBody>
      </p:sp>
      <p:sp>
        <p:nvSpPr>
          <p:cNvPr id="212" name="TextBox 211"/>
          <p:cNvSpPr txBox="1"/>
          <p:nvPr/>
        </p:nvSpPr>
        <p:spPr>
          <a:xfrm>
            <a:off x="8448662" y="7416949"/>
            <a:ext cx="720793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39</a:t>
            </a:r>
            <a:endParaRPr lang="en-GB" sz="2800" b="1" dirty="0"/>
          </a:p>
          <a:p>
            <a:pPr algn="ctr"/>
            <a:r>
              <a:rPr lang="en-GB" sz="2800" b="1" dirty="0" err="1" smtClean="0"/>
              <a:t>Ru</a:t>
            </a:r>
            <a:endParaRPr lang="en-GB" sz="2800" b="1" dirty="0"/>
          </a:p>
        </p:txBody>
      </p:sp>
      <p:sp>
        <p:nvSpPr>
          <p:cNvPr id="213" name="TextBox 212"/>
          <p:cNvSpPr txBox="1"/>
          <p:nvPr/>
        </p:nvSpPr>
        <p:spPr>
          <a:xfrm>
            <a:off x="8439756" y="8552188"/>
            <a:ext cx="711174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76</a:t>
            </a:r>
            <a:endParaRPr lang="en-GB" sz="2800" b="1" dirty="0"/>
          </a:p>
          <a:p>
            <a:pPr algn="ctr"/>
            <a:r>
              <a:rPr lang="en-GB" sz="2800" b="1" dirty="0" err="1" smtClean="0"/>
              <a:t>Os</a:t>
            </a:r>
            <a:endParaRPr lang="en-GB" sz="2800" b="1" dirty="0"/>
          </a:p>
        </p:txBody>
      </p:sp>
      <p:sp>
        <p:nvSpPr>
          <p:cNvPr id="214" name="TextBox 213"/>
          <p:cNvSpPr txBox="1"/>
          <p:nvPr/>
        </p:nvSpPr>
        <p:spPr>
          <a:xfrm>
            <a:off x="9299043" y="6984901"/>
            <a:ext cx="819091" cy="547947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 smtClean="0">
                <a:latin typeface="Saumil_guj2" pitchFamily="2" charset="0"/>
              </a:rPr>
              <a:t>kaona</a:t>
            </a:r>
            <a:endParaRPr lang="en-GB" sz="1800" dirty="0"/>
          </a:p>
        </p:txBody>
      </p:sp>
      <p:sp>
        <p:nvSpPr>
          <p:cNvPr id="215" name="TextBox 214"/>
          <p:cNvSpPr txBox="1"/>
          <p:nvPr/>
        </p:nvSpPr>
        <p:spPr>
          <a:xfrm>
            <a:off x="9155027" y="8093138"/>
            <a:ext cx="1101052" cy="547947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 smtClean="0">
                <a:latin typeface="Saumil_guj2" pitchFamily="2" charset="0"/>
              </a:rPr>
              <a:t>rhogaa</a:t>
            </a:r>
            <a:endParaRPr lang="en-GB" sz="1800" dirty="0"/>
          </a:p>
        </p:txBody>
      </p:sp>
      <p:sp>
        <p:nvSpPr>
          <p:cNvPr id="216" name="TextBox 215"/>
          <p:cNvSpPr txBox="1"/>
          <p:nvPr/>
        </p:nvSpPr>
        <p:spPr>
          <a:xfrm>
            <a:off x="9011011" y="9389282"/>
            <a:ext cx="1354651" cy="547947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 smtClean="0">
                <a:latin typeface="Saumil_guj2" pitchFamily="2" charset="0"/>
              </a:rPr>
              <a:t>AayalaonD</a:t>
            </a:r>
            <a:endParaRPr lang="en-GB" sz="1800" dirty="0"/>
          </a:p>
        </p:txBody>
      </p:sp>
      <p:sp>
        <p:nvSpPr>
          <p:cNvPr id="217" name="TextBox 216"/>
          <p:cNvSpPr txBox="1"/>
          <p:nvPr/>
        </p:nvSpPr>
        <p:spPr>
          <a:xfrm>
            <a:off x="12984832" y="17079329"/>
            <a:ext cx="991764" cy="778780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000" b="1" dirty="0" smtClean="0"/>
              <a:t>9</a:t>
            </a:r>
            <a:r>
              <a:rPr lang="en-GB" sz="2000" b="1" baseline="30000" dirty="0" smtClean="0"/>
              <a:t>th</a:t>
            </a:r>
            <a:r>
              <a:rPr lang="en-GB" sz="2000" b="1" dirty="0" smtClean="0"/>
              <a:t>  </a:t>
            </a:r>
            <a:endParaRPr lang="en-GB" sz="2000" b="1" dirty="0"/>
          </a:p>
          <a:p>
            <a:pPr algn="ctr"/>
            <a:r>
              <a:rPr lang="en-GB" sz="2000" b="1" dirty="0"/>
              <a:t>Group</a:t>
            </a:r>
          </a:p>
        </p:txBody>
      </p:sp>
      <p:sp>
        <p:nvSpPr>
          <p:cNvPr id="218" name="TextBox 217"/>
          <p:cNvSpPr txBox="1"/>
          <p:nvPr/>
        </p:nvSpPr>
        <p:spPr>
          <a:xfrm>
            <a:off x="13825686" y="16922005"/>
            <a:ext cx="2185937" cy="471003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000" b="1" dirty="0" err="1" smtClean="0">
                <a:latin typeface="Saumil_guj2" pitchFamily="2" charset="0"/>
              </a:rPr>
              <a:t>kaona</a:t>
            </a:r>
            <a:r>
              <a:rPr lang="en-GB" sz="2000" b="1" dirty="0" smtClean="0">
                <a:latin typeface="Saumil_guj2" pitchFamily="2" charset="0"/>
              </a:rPr>
              <a:t>    </a:t>
            </a:r>
            <a:r>
              <a:rPr lang="en-GB" sz="2000" b="1" dirty="0" err="1" smtClean="0">
                <a:latin typeface="Saumil_guj2" pitchFamily="2" charset="0"/>
              </a:rPr>
              <a:t>rhogaa</a:t>
            </a:r>
            <a:r>
              <a:rPr lang="en-GB" sz="2000" b="1" dirty="0" smtClean="0">
                <a:latin typeface="Saumil_guj2" pitchFamily="2" charset="0"/>
              </a:rPr>
              <a:t>  </a:t>
            </a:r>
            <a:r>
              <a:rPr lang="en-GB" sz="2000" b="1" dirty="0" err="1" smtClean="0">
                <a:latin typeface="Saumil_guj2" pitchFamily="2" charset="0"/>
              </a:rPr>
              <a:t>AayalaonD</a:t>
            </a:r>
            <a:r>
              <a:rPr lang="en-GB" sz="2000" b="1" dirty="0" smtClean="0">
                <a:latin typeface="Saumil_guj2" pitchFamily="2" charset="0"/>
              </a:rPr>
              <a:t>  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219" name="TextBox 218"/>
          <p:cNvSpPr txBox="1"/>
          <p:nvPr/>
        </p:nvSpPr>
        <p:spPr>
          <a:xfrm>
            <a:off x="13906078" y="17282045"/>
            <a:ext cx="1695418" cy="471003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Co    Rh   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Ir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220" name="TextBox 219"/>
          <p:cNvSpPr txBox="1"/>
          <p:nvPr/>
        </p:nvSpPr>
        <p:spPr>
          <a:xfrm>
            <a:off x="9299043" y="7344941"/>
            <a:ext cx="720793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40</a:t>
            </a:r>
            <a:endParaRPr lang="en-GB" sz="2800" b="1" dirty="0"/>
          </a:p>
          <a:p>
            <a:pPr algn="ctr"/>
            <a:r>
              <a:rPr lang="en-GB" sz="2800" b="1" dirty="0" smtClean="0"/>
              <a:t>Rh</a:t>
            </a:r>
            <a:endParaRPr lang="en-GB" sz="2800" b="1" dirty="0"/>
          </a:p>
        </p:txBody>
      </p:sp>
      <p:sp>
        <p:nvSpPr>
          <p:cNvPr id="221" name="TextBox 220"/>
          <p:cNvSpPr txBox="1"/>
          <p:nvPr/>
        </p:nvSpPr>
        <p:spPr>
          <a:xfrm>
            <a:off x="9385478" y="8552188"/>
            <a:ext cx="691938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77</a:t>
            </a:r>
            <a:endParaRPr lang="en-GB" sz="2800" b="1" dirty="0"/>
          </a:p>
          <a:p>
            <a:pPr algn="ctr"/>
            <a:r>
              <a:rPr lang="en-GB" sz="2800" b="1" dirty="0" err="1" smtClean="0"/>
              <a:t>Ir</a:t>
            </a:r>
            <a:endParaRPr lang="en-GB" sz="2800" b="1" dirty="0"/>
          </a:p>
        </p:txBody>
      </p:sp>
      <p:sp>
        <p:nvSpPr>
          <p:cNvPr id="222" name="TextBox 221"/>
          <p:cNvSpPr txBox="1"/>
          <p:nvPr/>
        </p:nvSpPr>
        <p:spPr>
          <a:xfrm>
            <a:off x="15281909" y="14738279"/>
            <a:ext cx="991764" cy="778780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000" b="1" dirty="0" smtClean="0"/>
              <a:t>10</a:t>
            </a:r>
            <a:r>
              <a:rPr lang="en-GB" sz="2000" b="1" baseline="30000" dirty="0" smtClean="0"/>
              <a:t>th</a:t>
            </a:r>
            <a:r>
              <a:rPr lang="en-GB" sz="2000" b="1" dirty="0" smtClean="0"/>
              <a:t>  </a:t>
            </a:r>
            <a:endParaRPr lang="en-GB" sz="2000" b="1" dirty="0"/>
          </a:p>
          <a:p>
            <a:pPr algn="ctr"/>
            <a:r>
              <a:rPr lang="en-GB" sz="2000" b="1" dirty="0"/>
              <a:t>Group</a:t>
            </a:r>
          </a:p>
        </p:txBody>
      </p:sp>
      <p:sp>
        <p:nvSpPr>
          <p:cNvPr id="223" name="TextBox 222"/>
          <p:cNvSpPr txBox="1"/>
          <p:nvPr/>
        </p:nvSpPr>
        <p:spPr>
          <a:xfrm>
            <a:off x="16087398" y="14630209"/>
            <a:ext cx="2229218" cy="471003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000" b="1" dirty="0" err="1" smtClean="0">
                <a:latin typeface="Saumil_guj2" pitchFamily="2" charset="0"/>
              </a:rPr>
              <a:t>nahI</a:t>
            </a:r>
            <a:r>
              <a:rPr lang="en-GB" sz="2000" b="1" dirty="0" smtClean="0">
                <a:latin typeface="Saumil_guj2" pitchFamily="2" charset="0"/>
              </a:rPr>
              <a:t>   </a:t>
            </a:r>
            <a:r>
              <a:rPr lang="en-GB" sz="2000" b="1" dirty="0" err="1" smtClean="0">
                <a:latin typeface="Saumil_guj2" pitchFamily="2" charset="0"/>
              </a:rPr>
              <a:t>paZaogao</a:t>
            </a:r>
            <a:r>
              <a:rPr lang="en-GB" sz="2000" b="1" dirty="0" smtClean="0">
                <a:latin typeface="Saumil_guj2" pitchFamily="2" charset="0"/>
              </a:rPr>
              <a:t>  </a:t>
            </a:r>
            <a:r>
              <a:rPr lang="en-GB" sz="2000" b="1" dirty="0" err="1" smtClean="0">
                <a:latin typeface="Saumil_guj2" pitchFamily="2" charset="0"/>
              </a:rPr>
              <a:t>taao</a:t>
            </a:r>
            <a:r>
              <a:rPr lang="en-GB" sz="2000" b="1" dirty="0" smtClean="0">
                <a:latin typeface="Saumil_guj2" pitchFamily="2" charset="0"/>
              </a:rPr>
              <a:t>  </a:t>
            </a:r>
            <a:r>
              <a:rPr lang="en-GB" sz="2000" b="1" dirty="0" err="1" smtClean="0">
                <a:latin typeface="Saumil_guj2" pitchFamily="2" charset="0"/>
              </a:rPr>
              <a:t>paITaogao</a:t>
            </a:r>
            <a:r>
              <a:rPr lang="en-GB" sz="2000" b="1" dirty="0" smtClean="0">
                <a:latin typeface="Saumil_guj2" pitchFamily="2" charset="0"/>
              </a:rPr>
              <a:t> 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16177270" y="15010842"/>
            <a:ext cx="2022430" cy="471003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Ni  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Pd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Pt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10163139" y="6941010"/>
            <a:ext cx="819091" cy="547947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>
                <a:latin typeface="Saumil_guj2" pitchFamily="2" charset="0"/>
              </a:rPr>
              <a:t>nahI</a:t>
            </a:r>
            <a:endParaRPr lang="en-GB" sz="1800" dirty="0"/>
          </a:p>
        </p:txBody>
      </p:sp>
      <p:sp>
        <p:nvSpPr>
          <p:cNvPr id="227" name="TextBox 226"/>
          <p:cNvSpPr txBox="1"/>
          <p:nvPr/>
        </p:nvSpPr>
        <p:spPr>
          <a:xfrm>
            <a:off x="10091131" y="8165146"/>
            <a:ext cx="1075301" cy="547947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>
                <a:latin typeface="Saumil_guj2" pitchFamily="2" charset="0"/>
              </a:rPr>
              <a:t>paZaogao</a:t>
            </a:r>
            <a:r>
              <a:rPr lang="en-US" sz="2500" b="1" dirty="0">
                <a:latin typeface="Saumil_guj2" pitchFamily="2" charset="0"/>
              </a:rPr>
              <a:t> </a:t>
            </a:r>
            <a:endParaRPr lang="en-GB" sz="1800" dirty="0"/>
          </a:p>
        </p:txBody>
      </p:sp>
      <p:sp>
        <p:nvSpPr>
          <p:cNvPr id="228" name="TextBox 227"/>
          <p:cNvSpPr txBox="1"/>
          <p:nvPr/>
        </p:nvSpPr>
        <p:spPr>
          <a:xfrm>
            <a:off x="10091131" y="9389282"/>
            <a:ext cx="1075301" cy="547947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>
                <a:latin typeface="Saumil_guj2" pitchFamily="2" charset="0"/>
              </a:rPr>
              <a:t>paITaogao</a:t>
            </a:r>
            <a:endParaRPr lang="en-GB" sz="1800" dirty="0"/>
          </a:p>
        </p:txBody>
      </p:sp>
      <p:sp>
        <p:nvSpPr>
          <p:cNvPr id="229" name="TextBox 228"/>
          <p:cNvSpPr txBox="1"/>
          <p:nvPr/>
        </p:nvSpPr>
        <p:spPr>
          <a:xfrm>
            <a:off x="10242938" y="7344941"/>
            <a:ext cx="705211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41</a:t>
            </a:r>
            <a:endParaRPr lang="en-GB" sz="2800" b="1" dirty="0"/>
          </a:p>
          <a:p>
            <a:pPr algn="ctr"/>
            <a:r>
              <a:rPr lang="en-GB" sz="2800" b="1" dirty="0" err="1" smtClean="0"/>
              <a:t>Pd</a:t>
            </a:r>
            <a:endParaRPr lang="en-GB" sz="2800" b="1" dirty="0"/>
          </a:p>
        </p:txBody>
      </p:sp>
      <p:sp>
        <p:nvSpPr>
          <p:cNvPr id="230" name="TextBox 229"/>
          <p:cNvSpPr txBox="1"/>
          <p:nvPr/>
        </p:nvSpPr>
        <p:spPr>
          <a:xfrm>
            <a:off x="10241783" y="8552188"/>
            <a:ext cx="691939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78</a:t>
            </a:r>
            <a:endParaRPr lang="en-GB" sz="2800" b="1" dirty="0"/>
          </a:p>
          <a:p>
            <a:pPr algn="ctr"/>
            <a:r>
              <a:rPr lang="en-GB" sz="2800" b="1" dirty="0" err="1" smtClean="0"/>
              <a:t>Pt</a:t>
            </a:r>
            <a:endParaRPr lang="en-GB" sz="2800" b="1" dirty="0"/>
          </a:p>
        </p:txBody>
      </p:sp>
      <p:sp>
        <p:nvSpPr>
          <p:cNvPr id="231" name="TextBox 230"/>
          <p:cNvSpPr txBox="1"/>
          <p:nvPr/>
        </p:nvSpPr>
        <p:spPr>
          <a:xfrm>
            <a:off x="15330961" y="15553853"/>
            <a:ext cx="991764" cy="778780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000" b="1" dirty="0" smtClean="0"/>
              <a:t>11</a:t>
            </a:r>
            <a:r>
              <a:rPr lang="en-GB" sz="2000" b="1" baseline="30000" dirty="0" smtClean="0"/>
              <a:t>th</a:t>
            </a:r>
            <a:r>
              <a:rPr lang="en-GB" sz="2000" b="1" dirty="0" smtClean="0"/>
              <a:t>  </a:t>
            </a:r>
            <a:endParaRPr lang="en-GB" sz="2000" b="1" dirty="0"/>
          </a:p>
          <a:p>
            <a:pPr algn="ctr"/>
            <a:r>
              <a:rPr lang="en-GB" sz="2000" b="1" dirty="0"/>
              <a:t>Group</a:t>
            </a:r>
          </a:p>
        </p:txBody>
      </p:sp>
      <p:sp>
        <p:nvSpPr>
          <p:cNvPr id="232" name="TextBox 231"/>
          <p:cNvSpPr txBox="1"/>
          <p:nvPr/>
        </p:nvSpPr>
        <p:spPr>
          <a:xfrm>
            <a:off x="16132972" y="15442890"/>
            <a:ext cx="1753126" cy="471003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000" b="1" dirty="0" err="1" smtClean="0">
                <a:latin typeface="Saumil_guj2" pitchFamily="2" charset="0"/>
              </a:rPr>
              <a:t>kaona</a:t>
            </a:r>
            <a:r>
              <a:rPr lang="en-GB" sz="2000" b="1" dirty="0" smtClean="0">
                <a:latin typeface="Saumil_guj2" pitchFamily="2" charset="0"/>
              </a:rPr>
              <a:t>   </a:t>
            </a:r>
            <a:r>
              <a:rPr lang="en-GB" sz="2000" b="1" dirty="0" err="1" smtClean="0">
                <a:latin typeface="Saumil_guj2" pitchFamily="2" charset="0"/>
              </a:rPr>
              <a:t>Aagao</a:t>
            </a:r>
            <a:r>
              <a:rPr lang="en-GB" sz="2000" b="1" dirty="0" smtClean="0">
                <a:latin typeface="Saumil_guj2" pitchFamily="2" charset="0"/>
              </a:rPr>
              <a:t>   </a:t>
            </a:r>
            <a:r>
              <a:rPr lang="en-GB" sz="2000" b="1" dirty="0" err="1" smtClean="0">
                <a:latin typeface="Saumil_guj2" pitchFamily="2" charset="0"/>
              </a:rPr>
              <a:t>Aayaa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16201950" y="15841885"/>
            <a:ext cx="1782493" cy="471003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Cu   Ag     Au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11072240" y="6941010"/>
            <a:ext cx="819091" cy="547947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>
                <a:latin typeface="Saumil_guj2" pitchFamily="2" charset="0"/>
              </a:rPr>
              <a:t>kaona</a:t>
            </a:r>
            <a:endParaRPr lang="en-GB" sz="1800" dirty="0"/>
          </a:p>
        </p:txBody>
      </p:sp>
      <p:sp>
        <p:nvSpPr>
          <p:cNvPr id="236" name="TextBox 235"/>
          <p:cNvSpPr txBox="1"/>
          <p:nvPr/>
        </p:nvSpPr>
        <p:spPr>
          <a:xfrm>
            <a:off x="11072240" y="8137029"/>
            <a:ext cx="819091" cy="547947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>
                <a:latin typeface="Saumil_guj2" pitchFamily="2" charset="0"/>
              </a:rPr>
              <a:t>Aagao</a:t>
            </a:r>
            <a:r>
              <a:rPr lang="en-US" sz="2500" b="1" dirty="0">
                <a:latin typeface="Saumil_guj2" pitchFamily="2" charset="0"/>
              </a:rPr>
              <a:t> </a:t>
            </a:r>
            <a:endParaRPr lang="en-GB" sz="1800" dirty="0"/>
          </a:p>
        </p:txBody>
      </p:sp>
      <p:sp>
        <p:nvSpPr>
          <p:cNvPr id="237" name="TextBox 236"/>
          <p:cNvSpPr txBox="1"/>
          <p:nvPr/>
        </p:nvSpPr>
        <p:spPr>
          <a:xfrm>
            <a:off x="11099243" y="9389282"/>
            <a:ext cx="894231" cy="547947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>
                <a:latin typeface="Saumil_guj2" pitchFamily="2" charset="0"/>
              </a:rPr>
              <a:t>Aayaa</a:t>
            </a:r>
            <a:endParaRPr lang="en-US" sz="2500" b="1" dirty="0">
              <a:latin typeface="Saumil_guj2" pitchFamily="2" charset="0"/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11181535" y="7344941"/>
            <a:ext cx="714381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42</a:t>
            </a:r>
            <a:endParaRPr lang="en-GB" sz="2800" b="1" dirty="0"/>
          </a:p>
          <a:p>
            <a:pPr algn="ctr"/>
            <a:r>
              <a:rPr lang="en-GB" sz="2800" b="1" dirty="0" smtClean="0"/>
              <a:t>Ag</a:t>
            </a:r>
            <a:endParaRPr lang="en-GB" sz="2800" b="1" dirty="0"/>
          </a:p>
        </p:txBody>
      </p:sp>
      <p:sp>
        <p:nvSpPr>
          <p:cNvPr id="239" name="TextBox 238"/>
          <p:cNvSpPr txBox="1"/>
          <p:nvPr/>
        </p:nvSpPr>
        <p:spPr>
          <a:xfrm>
            <a:off x="11155446" y="8569077"/>
            <a:ext cx="736822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79</a:t>
            </a:r>
            <a:endParaRPr lang="en-GB" sz="2800" b="1" dirty="0"/>
          </a:p>
          <a:p>
            <a:pPr algn="ctr"/>
            <a:r>
              <a:rPr lang="en-GB" sz="2800" b="1" dirty="0" smtClean="0"/>
              <a:t>Au</a:t>
            </a:r>
            <a:endParaRPr lang="en-GB" sz="2800" b="1" dirty="0"/>
          </a:p>
        </p:txBody>
      </p:sp>
      <p:sp>
        <p:nvSpPr>
          <p:cNvPr id="240" name="TextBox 239"/>
          <p:cNvSpPr txBox="1"/>
          <p:nvPr/>
        </p:nvSpPr>
        <p:spPr>
          <a:xfrm>
            <a:off x="15330961" y="16215233"/>
            <a:ext cx="991764" cy="778780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000" b="1" dirty="0" smtClean="0"/>
              <a:t>12</a:t>
            </a:r>
            <a:r>
              <a:rPr lang="en-GB" sz="2000" b="1" baseline="30000" dirty="0" smtClean="0"/>
              <a:t>th</a:t>
            </a:r>
            <a:r>
              <a:rPr lang="en-GB" sz="2000" b="1" dirty="0" smtClean="0"/>
              <a:t>  </a:t>
            </a:r>
            <a:endParaRPr lang="en-GB" sz="2000" b="1" dirty="0"/>
          </a:p>
          <a:p>
            <a:pPr algn="ctr"/>
            <a:r>
              <a:rPr lang="en-GB" sz="2000" b="1" dirty="0"/>
              <a:t>Group</a:t>
            </a:r>
          </a:p>
        </p:txBody>
      </p:sp>
      <p:sp>
        <p:nvSpPr>
          <p:cNvPr id="241" name="TextBox 240"/>
          <p:cNvSpPr txBox="1"/>
          <p:nvPr/>
        </p:nvSpPr>
        <p:spPr>
          <a:xfrm>
            <a:off x="16129942" y="16234978"/>
            <a:ext cx="1850909" cy="471003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000" b="1" dirty="0" err="1" smtClean="0">
                <a:latin typeface="Saumil_guj2" pitchFamily="2" charset="0"/>
              </a:rPr>
              <a:t>PnaI</a:t>
            </a:r>
            <a:r>
              <a:rPr lang="en-GB" sz="2000" b="1" dirty="0" smtClean="0">
                <a:latin typeface="Saumil_guj2" pitchFamily="2" charset="0"/>
              </a:rPr>
              <a:t>   </a:t>
            </a:r>
            <a:r>
              <a:rPr lang="en-GB" sz="2000" b="1" dirty="0" err="1" smtClean="0">
                <a:latin typeface="Saumil_guj2" pitchFamily="2" charset="0"/>
              </a:rPr>
              <a:t>knaaDa</a:t>
            </a:r>
            <a:r>
              <a:rPr lang="en-GB" sz="2000" b="1" dirty="0" smtClean="0">
                <a:latin typeface="Saumil_guj2" pitchFamily="2" charset="0"/>
              </a:rPr>
              <a:t>  </a:t>
            </a:r>
            <a:r>
              <a:rPr lang="en-GB" sz="2000" b="1" dirty="0" err="1" smtClean="0">
                <a:latin typeface="Saumil_guj2" pitchFamily="2" charset="0"/>
              </a:rPr>
              <a:t>haogaa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16201950" y="16633973"/>
            <a:ext cx="1809231" cy="471003"/>
          </a:xfrm>
          <a:prstGeom prst="rect">
            <a:avLst/>
          </a:prstGeom>
          <a:noFill/>
        </p:spPr>
        <p:txBody>
          <a:bodyPr wrap="none" lIns="161648" tIns="80824" rIns="161648" bIns="80824" rtlCol="0">
            <a:spAutoFit/>
          </a:bodyPr>
          <a:lstStyle/>
          <a:p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Zn    Cd    Hg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12008344" y="6912893"/>
            <a:ext cx="819091" cy="547947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>
                <a:latin typeface="Saumil_guj2" pitchFamily="2" charset="0"/>
              </a:rPr>
              <a:t>PnaI</a:t>
            </a:r>
            <a:r>
              <a:rPr lang="en-US" sz="2500" b="1" dirty="0">
                <a:latin typeface="Saumil_guj2" pitchFamily="2" charset="0"/>
              </a:rPr>
              <a:t> </a:t>
            </a:r>
            <a:endParaRPr lang="en-GB" sz="1800" dirty="0"/>
          </a:p>
        </p:txBody>
      </p:sp>
      <p:sp>
        <p:nvSpPr>
          <p:cNvPr id="245" name="TextBox 244"/>
          <p:cNvSpPr txBox="1"/>
          <p:nvPr/>
        </p:nvSpPr>
        <p:spPr>
          <a:xfrm>
            <a:off x="11895916" y="8137029"/>
            <a:ext cx="958523" cy="547947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>
                <a:latin typeface="Saumil_guj2" pitchFamily="2" charset="0"/>
              </a:rPr>
              <a:t>knaaDa</a:t>
            </a:r>
            <a:r>
              <a:rPr lang="en-US" sz="2500" b="1" dirty="0">
                <a:latin typeface="Saumil_guj2" pitchFamily="2" charset="0"/>
              </a:rPr>
              <a:t> </a:t>
            </a:r>
            <a:endParaRPr lang="en-GB" sz="1800" dirty="0"/>
          </a:p>
        </p:txBody>
      </p:sp>
      <p:sp>
        <p:nvSpPr>
          <p:cNvPr id="246" name="TextBox 245"/>
          <p:cNvSpPr txBox="1"/>
          <p:nvPr/>
        </p:nvSpPr>
        <p:spPr>
          <a:xfrm>
            <a:off x="11891331" y="9389282"/>
            <a:ext cx="958523" cy="547947"/>
          </a:xfrm>
          <a:prstGeom prst="rect">
            <a:avLst/>
          </a:prstGeom>
          <a:noFill/>
        </p:spPr>
        <p:txBody>
          <a:bodyPr wrap="square" lIns="161648" tIns="80824" rIns="161648" bIns="80824" rtlCol="0">
            <a:spAutoFit/>
          </a:bodyPr>
          <a:lstStyle/>
          <a:p>
            <a:pPr algn="ctr"/>
            <a:r>
              <a:rPr lang="en-US" sz="2500" b="1" dirty="0" err="1">
                <a:latin typeface="Saumil_guj2" pitchFamily="2" charset="0"/>
              </a:rPr>
              <a:t>haogaa</a:t>
            </a:r>
            <a:endParaRPr lang="en-US" sz="2500" b="1" dirty="0">
              <a:latin typeface="Saumil_guj2" pitchFamily="2" charset="0"/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12041046" y="7344941"/>
            <a:ext cx="714381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43</a:t>
            </a:r>
            <a:endParaRPr lang="en-GB" sz="2800" b="1" dirty="0"/>
          </a:p>
          <a:p>
            <a:pPr algn="ctr"/>
            <a:r>
              <a:rPr lang="en-GB" sz="2800" b="1" dirty="0" smtClean="0"/>
              <a:t>Cd</a:t>
            </a:r>
            <a:endParaRPr lang="en-GB" sz="2800" b="1" dirty="0"/>
          </a:p>
        </p:txBody>
      </p:sp>
      <p:sp>
        <p:nvSpPr>
          <p:cNvPr id="248" name="TextBox 247"/>
          <p:cNvSpPr txBox="1"/>
          <p:nvPr/>
        </p:nvSpPr>
        <p:spPr>
          <a:xfrm>
            <a:off x="12031340" y="8552188"/>
            <a:ext cx="722395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80</a:t>
            </a:r>
            <a:endParaRPr lang="en-GB" sz="2800" b="1" dirty="0"/>
          </a:p>
          <a:p>
            <a:pPr algn="ctr"/>
            <a:r>
              <a:rPr lang="en-GB" sz="2800" b="1" dirty="0" smtClean="0">
                <a:solidFill>
                  <a:srgbClr val="008000"/>
                </a:solidFill>
              </a:rPr>
              <a:t>Hg</a:t>
            </a:r>
            <a:endParaRPr lang="en-GB" sz="2800" b="1" dirty="0">
              <a:solidFill>
                <a:srgbClr val="008000"/>
              </a:solidFill>
            </a:endParaRPr>
          </a:p>
        </p:txBody>
      </p:sp>
      <p:sp>
        <p:nvSpPr>
          <p:cNvPr id="249" name="TextBox 248"/>
          <p:cNvSpPr txBox="1"/>
          <p:nvPr/>
        </p:nvSpPr>
        <p:spPr>
          <a:xfrm>
            <a:off x="17462613" y="2575524"/>
            <a:ext cx="733617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2</a:t>
            </a:r>
          </a:p>
          <a:p>
            <a:pPr algn="ctr"/>
            <a:r>
              <a:rPr lang="en-GB" sz="2800" b="1" dirty="0" smtClean="0"/>
              <a:t>He</a:t>
            </a:r>
            <a:endParaRPr lang="en-GB" sz="2800" b="1" dirty="0"/>
          </a:p>
        </p:txBody>
      </p:sp>
      <p:sp>
        <p:nvSpPr>
          <p:cNvPr id="250" name="TextBox 249"/>
          <p:cNvSpPr txBox="1"/>
          <p:nvPr/>
        </p:nvSpPr>
        <p:spPr>
          <a:xfrm>
            <a:off x="17502345" y="3727652"/>
            <a:ext cx="744837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10</a:t>
            </a:r>
          </a:p>
          <a:p>
            <a:pPr algn="ctr"/>
            <a:r>
              <a:rPr lang="en-GB" sz="2800" b="1" dirty="0">
                <a:solidFill>
                  <a:srgbClr val="FF0000"/>
                </a:solidFill>
              </a:rPr>
              <a:t>N</a:t>
            </a:r>
            <a:r>
              <a:rPr lang="en-GB" sz="2800" b="1" dirty="0" smtClean="0">
                <a:solidFill>
                  <a:srgbClr val="FF0000"/>
                </a:solidFill>
              </a:rPr>
              <a:t>e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17534404" y="4879780"/>
            <a:ext cx="691938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18</a:t>
            </a:r>
          </a:p>
          <a:p>
            <a:pPr algn="ctr"/>
            <a:r>
              <a:rPr lang="en-GB" sz="2800" b="1" dirty="0" err="1" smtClean="0">
                <a:solidFill>
                  <a:srgbClr val="FF0000"/>
                </a:solidFill>
              </a:rPr>
              <a:t>Ar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252" name="TextBox 251"/>
          <p:cNvSpPr txBox="1"/>
          <p:nvPr/>
        </p:nvSpPr>
        <p:spPr>
          <a:xfrm>
            <a:off x="17536097" y="6120805"/>
            <a:ext cx="691938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36</a:t>
            </a:r>
          </a:p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Kr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253" name="TextBox 252"/>
          <p:cNvSpPr txBox="1"/>
          <p:nvPr/>
        </p:nvSpPr>
        <p:spPr>
          <a:xfrm>
            <a:off x="17579963" y="7328052"/>
            <a:ext cx="691938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54</a:t>
            </a:r>
          </a:p>
          <a:p>
            <a:pPr algn="ctr"/>
            <a:r>
              <a:rPr lang="en-GB" sz="2800" b="1" dirty="0" err="1" smtClean="0">
                <a:solidFill>
                  <a:srgbClr val="FF0000"/>
                </a:solidFill>
              </a:rPr>
              <a:t>Xe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254" name="TextBox 253"/>
          <p:cNvSpPr txBox="1"/>
          <p:nvPr/>
        </p:nvSpPr>
        <p:spPr>
          <a:xfrm>
            <a:off x="17565536" y="8624196"/>
            <a:ext cx="720793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86</a:t>
            </a:r>
          </a:p>
          <a:p>
            <a:pPr algn="ctr"/>
            <a:r>
              <a:rPr lang="en-GB" sz="2800" b="1" dirty="0" err="1" smtClean="0">
                <a:solidFill>
                  <a:srgbClr val="FF0000"/>
                </a:solidFill>
              </a:rPr>
              <a:t>Rn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255" name="TextBox 254"/>
          <p:cNvSpPr txBox="1"/>
          <p:nvPr/>
        </p:nvSpPr>
        <p:spPr>
          <a:xfrm>
            <a:off x="16585565" y="8641085"/>
            <a:ext cx="691938" cy="1025001"/>
          </a:xfrm>
          <a:prstGeom prst="rect">
            <a:avLst/>
          </a:prstGeom>
        </p:spPr>
        <p:txBody>
          <a:bodyPr wrap="none" lIns="161648" tIns="80824" rIns="161648" bIns="80824" rtlCol="0">
            <a:spAutoFit/>
          </a:bodyPr>
          <a:lstStyle/>
          <a:p>
            <a:pPr algn="ctr"/>
            <a:r>
              <a:rPr lang="en-GB" sz="2800" b="1" dirty="0" smtClean="0"/>
              <a:t>85</a:t>
            </a:r>
          </a:p>
          <a:p>
            <a:pPr algn="ctr"/>
            <a:r>
              <a:rPr lang="en-GB" sz="2800" b="1" dirty="0" smtClean="0"/>
              <a:t>At</a:t>
            </a:r>
            <a:endParaRPr lang="en-GB" sz="2800" b="1" dirty="0"/>
          </a:p>
        </p:txBody>
      </p:sp>
      <p:sp>
        <p:nvSpPr>
          <p:cNvPr id="225" name="Rectangle 224"/>
          <p:cNvSpPr/>
          <p:nvPr/>
        </p:nvSpPr>
        <p:spPr>
          <a:xfrm>
            <a:off x="5832798" y="826153"/>
            <a:ext cx="466962" cy="470116"/>
          </a:xfrm>
          <a:prstGeom prst="rect">
            <a:avLst/>
          </a:prstGeom>
          <a:solidFill>
            <a:srgbClr val="FF0000"/>
          </a:solidFill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8" name="Rectangle 257"/>
          <p:cNvSpPr/>
          <p:nvPr/>
        </p:nvSpPr>
        <p:spPr>
          <a:xfrm>
            <a:off x="5832798" y="1386965"/>
            <a:ext cx="466962" cy="470116"/>
          </a:xfrm>
          <a:prstGeom prst="rect">
            <a:avLst/>
          </a:prstGeom>
          <a:solidFill>
            <a:srgbClr val="008000"/>
          </a:solidFill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9" name="Rectangle 258"/>
          <p:cNvSpPr/>
          <p:nvPr/>
        </p:nvSpPr>
        <p:spPr>
          <a:xfrm>
            <a:off x="5832798" y="1935830"/>
            <a:ext cx="466962" cy="470116"/>
          </a:xfrm>
          <a:prstGeom prst="rect">
            <a:avLst/>
          </a:prstGeom>
          <a:solidFill>
            <a:schemeClr val="tx1"/>
          </a:solidFill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4" name="TextBox 233"/>
          <p:cNvSpPr txBox="1"/>
          <p:nvPr/>
        </p:nvSpPr>
        <p:spPr>
          <a:xfrm>
            <a:off x="6408862" y="792213"/>
            <a:ext cx="6078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dirty="0" smtClean="0"/>
              <a:t>Gas</a:t>
            </a:r>
            <a:endParaRPr lang="en-GB" sz="2200" dirty="0"/>
          </a:p>
        </p:txBody>
      </p:sp>
      <p:sp>
        <p:nvSpPr>
          <p:cNvPr id="260" name="TextBox 259"/>
          <p:cNvSpPr txBox="1"/>
          <p:nvPr/>
        </p:nvSpPr>
        <p:spPr>
          <a:xfrm>
            <a:off x="6336854" y="1386965"/>
            <a:ext cx="87395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dirty="0" smtClean="0"/>
              <a:t>Liquid</a:t>
            </a:r>
            <a:endParaRPr lang="en-GB" sz="2200" dirty="0"/>
          </a:p>
        </p:txBody>
      </p:sp>
      <p:sp>
        <p:nvSpPr>
          <p:cNvPr id="261" name="TextBox 260"/>
          <p:cNvSpPr txBox="1"/>
          <p:nvPr/>
        </p:nvSpPr>
        <p:spPr>
          <a:xfrm>
            <a:off x="6317629" y="1935830"/>
            <a:ext cx="73930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dirty="0" smtClean="0"/>
              <a:t>Solid</a:t>
            </a:r>
            <a:endParaRPr lang="en-GB" sz="2200" dirty="0"/>
          </a:p>
        </p:txBody>
      </p:sp>
      <p:sp>
        <p:nvSpPr>
          <p:cNvPr id="55" name="TextBox 54"/>
          <p:cNvSpPr txBox="1"/>
          <p:nvPr/>
        </p:nvSpPr>
        <p:spPr>
          <a:xfrm>
            <a:off x="19217907" y="248087"/>
            <a:ext cx="1376531" cy="400110"/>
          </a:xfrm>
          <a:prstGeom prst="rect">
            <a:avLst/>
          </a:prstGeom>
          <a:solidFill>
            <a:schemeClr val="accent3"/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Lanthanide</a:t>
            </a:r>
            <a:endParaRPr lang="en-GB" sz="2000" b="1" dirty="0"/>
          </a:p>
        </p:txBody>
      </p:sp>
      <p:sp>
        <p:nvSpPr>
          <p:cNvPr id="263" name="TextBox 262"/>
          <p:cNvSpPr txBox="1"/>
          <p:nvPr/>
        </p:nvSpPr>
        <p:spPr>
          <a:xfrm>
            <a:off x="19586326" y="648197"/>
            <a:ext cx="2209195" cy="8402300"/>
          </a:xfrm>
          <a:prstGeom prst="rect">
            <a:avLst/>
          </a:prstGeom>
          <a:solidFill>
            <a:schemeClr val="accent3">
              <a:alpha val="52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000" b="1" dirty="0" err="1" smtClean="0"/>
              <a:t>Ce</a:t>
            </a:r>
            <a:r>
              <a:rPr lang="en-GB" sz="2000" b="1" dirty="0" smtClean="0"/>
              <a:t>   Cerium</a:t>
            </a:r>
          </a:p>
          <a:p>
            <a:endParaRPr lang="en-GB" sz="2000" b="1" dirty="0"/>
          </a:p>
          <a:p>
            <a:r>
              <a:rPr lang="en-GB" sz="2000" b="1" dirty="0" err="1" smtClean="0"/>
              <a:t>Pr</a:t>
            </a:r>
            <a:r>
              <a:rPr lang="en-GB" sz="2000" b="1" dirty="0" smtClean="0"/>
              <a:t>   </a:t>
            </a:r>
            <a:r>
              <a:rPr lang="en-GB" sz="2000" b="1" dirty="0" err="1" smtClean="0"/>
              <a:t>Praseodynium</a:t>
            </a:r>
            <a:endParaRPr lang="en-GB" sz="2000" b="1" dirty="0" smtClean="0"/>
          </a:p>
          <a:p>
            <a:endParaRPr lang="en-GB" sz="2000" b="1" dirty="0"/>
          </a:p>
          <a:p>
            <a:r>
              <a:rPr lang="en-GB" sz="2000" b="1" dirty="0" err="1" smtClean="0"/>
              <a:t>Nd</a:t>
            </a:r>
            <a:r>
              <a:rPr lang="en-GB" sz="2000" b="1" dirty="0" smtClean="0"/>
              <a:t>   </a:t>
            </a:r>
            <a:r>
              <a:rPr lang="en-GB" sz="2000" b="1" dirty="0" err="1" smtClean="0"/>
              <a:t>Neodynium</a:t>
            </a:r>
            <a:endParaRPr lang="en-GB" sz="2000" b="1" dirty="0" smtClean="0"/>
          </a:p>
          <a:p>
            <a:endParaRPr lang="en-GB" sz="2000" b="1" dirty="0"/>
          </a:p>
          <a:p>
            <a:r>
              <a:rPr lang="en-GB" sz="2000" b="1" dirty="0" smtClean="0"/>
              <a:t>Pm   Promethium   </a:t>
            </a:r>
          </a:p>
          <a:p>
            <a:endParaRPr lang="en-GB" sz="2000" b="1" dirty="0"/>
          </a:p>
          <a:p>
            <a:r>
              <a:rPr lang="en-GB" sz="2000" b="1" dirty="0" err="1" smtClean="0"/>
              <a:t>Sm</a:t>
            </a:r>
            <a:r>
              <a:rPr lang="en-GB" sz="2000" b="1" dirty="0" smtClean="0"/>
              <a:t>   Samarium</a:t>
            </a:r>
          </a:p>
          <a:p>
            <a:endParaRPr lang="en-GB" sz="2000" b="1" dirty="0"/>
          </a:p>
          <a:p>
            <a:r>
              <a:rPr lang="en-GB" sz="2000" b="1" dirty="0" err="1" smtClean="0"/>
              <a:t>Eu</a:t>
            </a:r>
            <a:r>
              <a:rPr lang="en-GB" sz="2000" b="1" dirty="0" smtClean="0"/>
              <a:t>   Europium</a:t>
            </a:r>
          </a:p>
          <a:p>
            <a:endParaRPr lang="en-GB" sz="2000" b="1" dirty="0"/>
          </a:p>
          <a:p>
            <a:r>
              <a:rPr lang="en-GB" sz="2000" b="1" dirty="0" err="1" smtClean="0"/>
              <a:t>Gd</a:t>
            </a:r>
            <a:r>
              <a:rPr lang="en-GB" sz="2000" b="1" dirty="0" smtClean="0"/>
              <a:t>   Gadolinium</a:t>
            </a:r>
          </a:p>
          <a:p>
            <a:endParaRPr lang="en-GB" sz="2000" b="1" dirty="0"/>
          </a:p>
          <a:p>
            <a:r>
              <a:rPr lang="en-GB" sz="2000" b="1" dirty="0" smtClean="0"/>
              <a:t>Tb   Terbium</a:t>
            </a:r>
          </a:p>
          <a:p>
            <a:endParaRPr lang="en-GB" sz="2000" b="1" dirty="0"/>
          </a:p>
          <a:p>
            <a:r>
              <a:rPr lang="en-GB" sz="2000" b="1" dirty="0" err="1" smtClean="0"/>
              <a:t>Dy</a:t>
            </a:r>
            <a:r>
              <a:rPr lang="en-GB" sz="2000" b="1" dirty="0" smtClean="0"/>
              <a:t>   Dysprosium</a:t>
            </a:r>
          </a:p>
          <a:p>
            <a:endParaRPr lang="en-GB" sz="2000" b="1" dirty="0"/>
          </a:p>
          <a:p>
            <a:r>
              <a:rPr lang="en-GB" sz="2000" b="1" dirty="0" err="1" smtClean="0"/>
              <a:t>Ho</a:t>
            </a:r>
            <a:r>
              <a:rPr lang="en-GB" sz="2000" b="1" dirty="0" smtClean="0"/>
              <a:t>   </a:t>
            </a:r>
            <a:r>
              <a:rPr lang="en-GB" sz="2000" b="1" dirty="0" err="1" smtClean="0"/>
              <a:t>Holium</a:t>
            </a:r>
            <a:endParaRPr lang="en-GB" sz="2000" b="1" dirty="0" smtClean="0"/>
          </a:p>
          <a:p>
            <a:endParaRPr lang="en-GB" sz="2000" b="1" dirty="0"/>
          </a:p>
          <a:p>
            <a:r>
              <a:rPr lang="en-GB" sz="2000" b="1" dirty="0" err="1" smtClean="0"/>
              <a:t>Er</a:t>
            </a:r>
            <a:r>
              <a:rPr lang="en-GB" sz="2000" b="1" dirty="0" smtClean="0"/>
              <a:t>   Erbium</a:t>
            </a:r>
          </a:p>
          <a:p>
            <a:endParaRPr lang="en-GB" sz="2000" b="1" dirty="0"/>
          </a:p>
          <a:p>
            <a:r>
              <a:rPr lang="en-GB" sz="2000" b="1" dirty="0" smtClean="0"/>
              <a:t>Tm   Thulium</a:t>
            </a:r>
          </a:p>
          <a:p>
            <a:endParaRPr lang="en-GB" sz="2000" b="1" dirty="0"/>
          </a:p>
          <a:p>
            <a:r>
              <a:rPr lang="en-GB" sz="2000" b="1" dirty="0" err="1" smtClean="0"/>
              <a:t>Yb</a:t>
            </a:r>
            <a:r>
              <a:rPr lang="en-GB" sz="2000" b="1" dirty="0" smtClean="0"/>
              <a:t>   Ytterbium</a:t>
            </a:r>
          </a:p>
          <a:p>
            <a:endParaRPr lang="en-GB" sz="2000" b="1" dirty="0"/>
          </a:p>
          <a:p>
            <a:r>
              <a:rPr lang="en-GB" sz="2000" b="1" dirty="0" smtClean="0"/>
              <a:t>Lu   Lutetium</a:t>
            </a:r>
          </a:p>
        </p:txBody>
      </p:sp>
      <p:sp>
        <p:nvSpPr>
          <p:cNvPr id="264" name="TextBox 263"/>
          <p:cNvSpPr txBox="1"/>
          <p:nvPr/>
        </p:nvSpPr>
        <p:spPr>
          <a:xfrm>
            <a:off x="18650222" y="9527817"/>
            <a:ext cx="870751" cy="84023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 err="1" smtClean="0">
                <a:latin typeface="Saumil_guj2" pitchFamily="2" charset="0"/>
              </a:rPr>
              <a:t>qaaobaDo</a:t>
            </a:r>
            <a:endParaRPr lang="en-GB" sz="2000" b="1" dirty="0" smtClean="0">
              <a:latin typeface="Saumil_guj2" pitchFamily="2" charset="0"/>
            </a:endParaRPr>
          </a:p>
          <a:p>
            <a:pPr algn="ctr"/>
            <a:r>
              <a:rPr lang="en-GB" sz="2000" b="1" dirty="0" smtClean="0">
                <a:latin typeface="Saumil_guj2" pitchFamily="2" charset="0"/>
              </a:rPr>
              <a:t> </a:t>
            </a:r>
          </a:p>
          <a:p>
            <a:pPr algn="ctr"/>
            <a:r>
              <a:rPr lang="en-GB" sz="2000" b="1" dirty="0" smtClean="0">
                <a:latin typeface="Saumil_guj2" pitchFamily="2" charset="0"/>
              </a:rPr>
              <a:t> par</a:t>
            </a:r>
          </a:p>
          <a:p>
            <a:pPr algn="ctr"/>
            <a:endParaRPr lang="en-GB" sz="2000" b="1" dirty="0">
              <a:latin typeface="Saumil_guj2" pitchFamily="2" charset="0"/>
            </a:endParaRPr>
          </a:p>
          <a:p>
            <a:pPr algn="ctr"/>
            <a:r>
              <a:rPr lang="en-GB" sz="2000" b="1" dirty="0" smtClean="0">
                <a:latin typeface="Saumil_guj2" pitchFamily="2" charset="0"/>
              </a:rPr>
              <a:t>]</a:t>
            </a:r>
            <a:r>
              <a:rPr lang="en-GB" sz="2000" b="1" dirty="0" err="1" smtClean="0">
                <a:latin typeface="Saumil_guj2" pitchFamily="2" charset="0"/>
              </a:rPr>
              <a:t>nako</a:t>
            </a:r>
            <a:endParaRPr lang="en-GB" sz="2000" b="1" dirty="0" smtClean="0">
              <a:latin typeface="Saumil_guj2" pitchFamily="2" charset="0"/>
            </a:endParaRPr>
          </a:p>
          <a:p>
            <a:pPr algn="ctr"/>
            <a:r>
              <a:rPr lang="en-GB" sz="2000" b="1" dirty="0">
                <a:latin typeface="Saumil_guj2" pitchFamily="2" charset="0"/>
              </a:rPr>
              <a:t> </a:t>
            </a:r>
            <a:endParaRPr lang="en-GB" sz="2000" b="1" dirty="0" smtClean="0">
              <a:latin typeface="Saumil_guj2" pitchFamily="2" charset="0"/>
            </a:endParaRPr>
          </a:p>
          <a:p>
            <a:pPr algn="ctr"/>
            <a:r>
              <a:rPr lang="en-GB" sz="2000" b="1" dirty="0" err="1" smtClean="0">
                <a:latin typeface="Saumil_guj2" pitchFamily="2" charset="0"/>
              </a:rPr>
              <a:t>naJr</a:t>
            </a:r>
            <a:endParaRPr lang="en-GB" sz="2000" b="1" dirty="0" smtClean="0">
              <a:latin typeface="Saumil_guj2" pitchFamily="2" charset="0"/>
            </a:endParaRPr>
          </a:p>
          <a:p>
            <a:pPr algn="ctr"/>
            <a:endParaRPr lang="en-GB" sz="2000" b="1" dirty="0">
              <a:latin typeface="Saumil_guj2" pitchFamily="2" charset="0"/>
            </a:endParaRPr>
          </a:p>
          <a:p>
            <a:pPr algn="ctr"/>
            <a:r>
              <a:rPr lang="en-GB" sz="2000" b="1" dirty="0" err="1" smtClean="0">
                <a:latin typeface="Saumil_guj2" pitchFamily="2" charset="0"/>
              </a:rPr>
              <a:t>paDI</a:t>
            </a:r>
            <a:endParaRPr lang="en-GB" sz="2000" b="1" dirty="0" smtClean="0">
              <a:latin typeface="Saumil_guj2" pitchFamily="2" charset="0"/>
            </a:endParaRPr>
          </a:p>
          <a:p>
            <a:pPr algn="ctr"/>
            <a:endParaRPr lang="en-GB" sz="2000" b="1" dirty="0">
              <a:latin typeface="Saumil_guj2" pitchFamily="2" charset="0"/>
            </a:endParaRPr>
          </a:p>
          <a:p>
            <a:pPr algn="ctr"/>
            <a:r>
              <a:rPr lang="en-GB" sz="2000" b="1" dirty="0" err="1" smtClean="0">
                <a:latin typeface="Saumil_guj2" pitchFamily="2" charset="0"/>
              </a:rPr>
              <a:t>Aasamaana</a:t>
            </a:r>
            <a:endParaRPr lang="en-GB" sz="2000" b="1" dirty="0" smtClean="0">
              <a:latin typeface="Saumil_guj2" pitchFamily="2" charset="0"/>
            </a:endParaRPr>
          </a:p>
          <a:p>
            <a:pPr algn="ctr"/>
            <a:endParaRPr lang="en-GB" sz="2000" b="1" dirty="0">
              <a:latin typeface="Saumil_guj2" pitchFamily="2" charset="0"/>
            </a:endParaRPr>
          </a:p>
          <a:p>
            <a:pPr algn="ctr"/>
            <a:r>
              <a:rPr lang="en-GB" sz="2000" b="1" dirty="0" err="1" smtClean="0">
                <a:latin typeface="Saumil_guj2" pitchFamily="2" charset="0"/>
              </a:rPr>
              <a:t>saImaTa</a:t>
            </a:r>
            <a:endParaRPr lang="en-GB" sz="2000" b="1" dirty="0" smtClean="0">
              <a:latin typeface="Saumil_guj2" pitchFamily="2" charset="0"/>
            </a:endParaRPr>
          </a:p>
          <a:p>
            <a:pPr algn="ctr"/>
            <a:endParaRPr lang="en-GB" sz="2000" b="1" dirty="0">
              <a:latin typeface="Saumil_guj2" pitchFamily="2" charset="0"/>
            </a:endParaRPr>
          </a:p>
          <a:p>
            <a:pPr algn="ctr"/>
            <a:r>
              <a:rPr lang="en-GB" sz="2000" b="1" dirty="0" err="1" smtClean="0">
                <a:latin typeface="Saumil_guj2" pitchFamily="2" charset="0"/>
              </a:rPr>
              <a:t>baIJlaI</a:t>
            </a:r>
            <a:endParaRPr lang="en-GB" sz="2000" b="1" dirty="0" smtClean="0">
              <a:latin typeface="Saumil_guj2" pitchFamily="2" charset="0"/>
            </a:endParaRPr>
          </a:p>
          <a:p>
            <a:pPr algn="ctr"/>
            <a:endParaRPr lang="en-GB" sz="2000" b="1" dirty="0">
              <a:latin typeface="Saumil_guj2" pitchFamily="2" charset="0"/>
            </a:endParaRPr>
          </a:p>
          <a:p>
            <a:pPr algn="ctr"/>
            <a:r>
              <a:rPr lang="en-GB" sz="2000" b="1" dirty="0" err="1" smtClean="0">
                <a:latin typeface="Saumil_guj2" pitchFamily="2" charset="0"/>
              </a:rPr>
              <a:t>camakI</a:t>
            </a:r>
            <a:endParaRPr lang="en-GB" sz="2000" b="1" dirty="0" smtClean="0">
              <a:latin typeface="Saumil_guj2" pitchFamily="2" charset="0"/>
            </a:endParaRPr>
          </a:p>
          <a:p>
            <a:pPr algn="ctr"/>
            <a:endParaRPr lang="en-GB" sz="2000" b="1" dirty="0">
              <a:latin typeface="Saumil_guj2" pitchFamily="2" charset="0"/>
            </a:endParaRPr>
          </a:p>
          <a:p>
            <a:pPr algn="ctr"/>
            <a:r>
              <a:rPr lang="en-GB" sz="2000" b="1" dirty="0" err="1" smtClean="0">
                <a:latin typeface="Saumil_guj2" pitchFamily="2" charset="0"/>
              </a:rPr>
              <a:t>Aohsaana</a:t>
            </a:r>
            <a:endParaRPr lang="en-GB" sz="2000" b="1" dirty="0" smtClean="0">
              <a:latin typeface="Saumil_guj2" pitchFamily="2" charset="0"/>
            </a:endParaRPr>
          </a:p>
          <a:p>
            <a:pPr algn="ctr"/>
            <a:endParaRPr lang="en-GB" sz="2000" b="1" dirty="0">
              <a:latin typeface="Saumil_guj2" pitchFamily="2" charset="0"/>
            </a:endParaRPr>
          </a:p>
          <a:p>
            <a:pPr algn="ctr"/>
            <a:r>
              <a:rPr lang="en-GB" sz="2000" b="1" dirty="0" err="1" smtClean="0">
                <a:latin typeface="Saumil_guj2" pitchFamily="2" charset="0"/>
              </a:rPr>
              <a:t>framaaoSa</a:t>
            </a:r>
            <a:endParaRPr lang="en-GB" sz="2000" b="1" dirty="0" smtClean="0">
              <a:latin typeface="Saumil_guj2" pitchFamily="2" charset="0"/>
            </a:endParaRPr>
          </a:p>
          <a:p>
            <a:pPr algn="ctr"/>
            <a:endParaRPr lang="en-GB" sz="2000" b="1" dirty="0">
              <a:latin typeface="Saumil_guj2" pitchFamily="2" charset="0"/>
            </a:endParaRPr>
          </a:p>
          <a:p>
            <a:pPr algn="ctr"/>
            <a:r>
              <a:rPr lang="en-GB" sz="2000" b="1" dirty="0" err="1" smtClean="0">
                <a:latin typeface="Saumil_guj2" pitchFamily="2" charset="0"/>
              </a:rPr>
              <a:t>maoDao</a:t>
            </a:r>
            <a:endParaRPr lang="en-GB" sz="2000" b="1" dirty="0" smtClean="0">
              <a:latin typeface="Saumil_guj2" pitchFamily="2" charset="0"/>
            </a:endParaRPr>
          </a:p>
          <a:p>
            <a:pPr algn="ctr"/>
            <a:endParaRPr lang="en-GB" sz="2000" b="1" dirty="0">
              <a:latin typeface="Saumil_guj2" pitchFamily="2" charset="0"/>
            </a:endParaRPr>
          </a:p>
          <a:p>
            <a:pPr algn="ctr"/>
            <a:r>
              <a:rPr lang="en-GB" sz="2000" b="1" dirty="0" smtClean="0">
                <a:latin typeface="Saumil_guj2" pitchFamily="2" charset="0"/>
              </a:rPr>
              <a:t> </a:t>
            </a:r>
            <a:r>
              <a:rPr lang="en-GB" sz="2000" b="1" dirty="0" err="1" smtClean="0">
                <a:latin typeface="Saumil_guj2" pitchFamily="2" charset="0"/>
              </a:rPr>
              <a:t>naa</a:t>
            </a:r>
            <a:endParaRPr lang="en-GB" sz="2000" b="1" dirty="0" smtClean="0">
              <a:latin typeface="Saumil_guj2" pitchFamily="2" charset="0"/>
            </a:endParaRPr>
          </a:p>
          <a:p>
            <a:pPr algn="ctr"/>
            <a:endParaRPr lang="en-GB" sz="2000" b="1" dirty="0">
              <a:latin typeface="Saumil_guj2" pitchFamily="2" charset="0"/>
            </a:endParaRPr>
          </a:p>
          <a:p>
            <a:pPr algn="ctr"/>
            <a:r>
              <a:rPr lang="en-GB" sz="2000" b="1" dirty="0" err="1" smtClean="0">
                <a:latin typeface="Saumil_guj2" pitchFamily="2" charset="0"/>
              </a:rPr>
              <a:t>laDkI</a:t>
            </a:r>
            <a:endParaRPr lang="en-GB" sz="2000" b="1" dirty="0" smtClean="0">
              <a:latin typeface="Saumil_guj2" pitchFamily="2" charset="0"/>
            </a:endParaRPr>
          </a:p>
        </p:txBody>
      </p:sp>
      <p:sp>
        <p:nvSpPr>
          <p:cNvPr id="265" name="TextBox 264"/>
          <p:cNvSpPr txBox="1"/>
          <p:nvPr/>
        </p:nvSpPr>
        <p:spPr>
          <a:xfrm>
            <a:off x="19353520" y="9097254"/>
            <a:ext cx="1168910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Actinides</a:t>
            </a:r>
            <a:endParaRPr lang="en-GB" sz="2000" b="1" dirty="0"/>
          </a:p>
        </p:txBody>
      </p:sp>
      <p:sp>
        <p:nvSpPr>
          <p:cNvPr id="266" name="TextBox 265"/>
          <p:cNvSpPr txBox="1"/>
          <p:nvPr/>
        </p:nvSpPr>
        <p:spPr>
          <a:xfrm>
            <a:off x="19514318" y="9527817"/>
            <a:ext cx="2201565" cy="84023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000" b="1" dirty="0" err="1" smtClean="0"/>
              <a:t>Th</a:t>
            </a:r>
            <a:r>
              <a:rPr lang="en-GB" sz="2000" b="1" dirty="0" smtClean="0"/>
              <a:t>  Thorium</a:t>
            </a:r>
          </a:p>
          <a:p>
            <a:endParaRPr lang="en-GB" sz="2000" b="1" dirty="0"/>
          </a:p>
          <a:p>
            <a:r>
              <a:rPr lang="en-GB" sz="2000" b="1" dirty="0" err="1" smtClean="0"/>
              <a:t>Pr</a:t>
            </a:r>
            <a:r>
              <a:rPr lang="en-GB" sz="2000" b="1" dirty="0" smtClean="0"/>
              <a:t>   Protactinium</a:t>
            </a:r>
          </a:p>
          <a:p>
            <a:endParaRPr lang="en-GB" sz="2000" b="1" dirty="0"/>
          </a:p>
          <a:p>
            <a:r>
              <a:rPr lang="en-GB" sz="2000" b="1" dirty="0" smtClean="0"/>
              <a:t>U    Uranium</a:t>
            </a:r>
          </a:p>
          <a:p>
            <a:endParaRPr lang="en-GB" sz="2000" b="1" dirty="0"/>
          </a:p>
          <a:p>
            <a:r>
              <a:rPr lang="en-GB" sz="2000" b="1" dirty="0" err="1" smtClean="0"/>
              <a:t>Np</a:t>
            </a:r>
            <a:r>
              <a:rPr lang="en-GB" sz="2000" b="1" dirty="0" smtClean="0"/>
              <a:t>   Neptunium</a:t>
            </a:r>
          </a:p>
          <a:p>
            <a:endParaRPr lang="en-GB" sz="2000" b="1" dirty="0"/>
          </a:p>
          <a:p>
            <a:r>
              <a:rPr lang="en-GB" sz="2000" b="1" dirty="0" err="1" smtClean="0"/>
              <a:t>Pu</a:t>
            </a:r>
            <a:r>
              <a:rPr lang="en-GB" sz="2000" b="1" dirty="0" smtClean="0"/>
              <a:t>   Plutonium</a:t>
            </a:r>
          </a:p>
          <a:p>
            <a:endParaRPr lang="en-GB" sz="2000" b="1" dirty="0"/>
          </a:p>
          <a:p>
            <a:r>
              <a:rPr lang="en-GB" sz="2000" b="1" dirty="0" smtClean="0"/>
              <a:t>Am   Americium</a:t>
            </a:r>
          </a:p>
          <a:p>
            <a:endParaRPr lang="en-GB" sz="2000" b="1" dirty="0"/>
          </a:p>
          <a:p>
            <a:r>
              <a:rPr lang="en-GB" sz="2000" b="1" dirty="0" smtClean="0"/>
              <a:t>Cm   Curium</a:t>
            </a:r>
          </a:p>
          <a:p>
            <a:endParaRPr lang="en-GB" sz="2000" b="1" dirty="0"/>
          </a:p>
          <a:p>
            <a:r>
              <a:rPr lang="en-GB" sz="2000" b="1" dirty="0" err="1" smtClean="0"/>
              <a:t>Bk</a:t>
            </a:r>
            <a:r>
              <a:rPr lang="en-GB" sz="2000" b="1" dirty="0" smtClean="0"/>
              <a:t>   Berkelium</a:t>
            </a:r>
          </a:p>
          <a:p>
            <a:endParaRPr lang="en-GB" sz="2000" b="1" dirty="0"/>
          </a:p>
          <a:p>
            <a:r>
              <a:rPr lang="en-GB" sz="2000" b="1" dirty="0" err="1" smtClean="0"/>
              <a:t>Cf</a:t>
            </a:r>
            <a:r>
              <a:rPr lang="en-GB" sz="2000" b="1" dirty="0" smtClean="0"/>
              <a:t>   Californium</a:t>
            </a:r>
          </a:p>
          <a:p>
            <a:endParaRPr lang="en-GB" sz="2000" b="1" dirty="0"/>
          </a:p>
          <a:p>
            <a:r>
              <a:rPr lang="en-GB" sz="2000" b="1" dirty="0" err="1" smtClean="0"/>
              <a:t>Es</a:t>
            </a:r>
            <a:r>
              <a:rPr lang="en-GB" sz="2000" b="1" dirty="0" smtClean="0"/>
              <a:t>   </a:t>
            </a:r>
            <a:r>
              <a:rPr lang="en-GB" sz="2000" b="1" dirty="0" err="1" smtClean="0"/>
              <a:t>Einstenium</a:t>
            </a:r>
            <a:endParaRPr lang="en-GB" sz="2000" b="1" dirty="0" smtClean="0"/>
          </a:p>
          <a:p>
            <a:endParaRPr lang="en-GB" sz="2000" b="1" dirty="0"/>
          </a:p>
          <a:p>
            <a:r>
              <a:rPr lang="en-GB" sz="2000" b="1" dirty="0" err="1" smtClean="0"/>
              <a:t>Fm</a:t>
            </a:r>
            <a:r>
              <a:rPr lang="en-GB" sz="2000" b="1" dirty="0" smtClean="0"/>
              <a:t>   Fermium</a:t>
            </a:r>
          </a:p>
          <a:p>
            <a:endParaRPr lang="en-GB" sz="2000" b="1" dirty="0"/>
          </a:p>
          <a:p>
            <a:r>
              <a:rPr lang="en-GB" sz="2000" b="1" dirty="0" err="1" smtClean="0"/>
              <a:t>Md</a:t>
            </a:r>
            <a:r>
              <a:rPr lang="en-GB" sz="2000" b="1" dirty="0" smtClean="0"/>
              <a:t>   Mendelevium</a:t>
            </a:r>
          </a:p>
          <a:p>
            <a:endParaRPr lang="en-GB" sz="2000" b="1" dirty="0"/>
          </a:p>
          <a:p>
            <a:r>
              <a:rPr lang="en-GB" sz="2000" b="1" dirty="0" smtClean="0"/>
              <a:t>No   Nobeliu</a:t>
            </a:r>
            <a:r>
              <a:rPr lang="en-GB" sz="2000" b="1" dirty="0"/>
              <a:t>m</a:t>
            </a:r>
            <a:endParaRPr lang="en-GB" sz="2000" b="1" dirty="0" smtClean="0"/>
          </a:p>
          <a:p>
            <a:endParaRPr lang="en-GB" sz="2000" b="1" dirty="0"/>
          </a:p>
          <a:p>
            <a:r>
              <a:rPr lang="en-GB" sz="2000" b="1" dirty="0" err="1" smtClean="0"/>
              <a:t>Lr</a:t>
            </a:r>
            <a:r>
              <a:rPr lang="en-GB" sz="2000" b="1" dirty="0" smtClean="0"/>
              <a:t>   </a:t>
            </a:r>
            <a:r>
              <a:rPr lang="en-GB" sz="2000" b="1" dirty="0" err="1" smtClean="0"/>
              <a:t>Lawerencium</a:t>
            </a:r>
            <a:endParaRPr lang="en-GB" sz="2000" b="1" dirty="0" smtClean="0"/>
          </a:p>
        </p:txBody>
      </p:sp>
      <p:sp>
        <p:nvSpPr>
          <p:cNvPr id="267" name="TextBox 266"/>
          <p:cNvSpPr txBox="1"/>
          <p:nvPr/>
        </p:nvSpPr>
        <p:spPr>
          <a:xfrm>
            <a:off x="5112718" y="12529517"/>
            <a:ext cx="5116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err="1">
                <a:latin typeface="Saumil_guj2" pitchFamily="2" charset="0"/>
              </a:rPr>
              <a:t>isanao</a:t>
            </a:r>
            <a:endParaRPr lang="en-GB" sz="2000" dirty="0"/>
          </a:p>
        </p:txBody>
      </p:sp>
      <p:sp>
        <p:nvSpPr>
          <p:cNvPr id="268" name="TextBox 267"/>
          <p:cNvSpPr txBox="1"/>
          <p:nvPr/>
        </p:nvSpPr>
        <p:spPr>
          <a:xfrm>
            <a:off x="6071784" y="12664241"/>
            <a:ext cx="409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latin typeface="Saumil_guj2" pitchFamily="2" charset="0"/>
              </a:rPr>
              <a:t>par</a:t>
            </a:r>
            <a:endParaRPr lang="en-GB" sz="2000" dirty="0"/>
          </a:p>
        </p:txBody>
      </p:sp>
      <p:sp>
        <p:nvSpPr>
          <p:cNvPr id="269" name="TextBox 268"/>
          <p:cNvSpPr txBox="1"/>
          <p:nvPr/>
        </p:nvSpPr>
        <p:spPr>
          <a:xfrm>
            <a:off x="6771140" y="12633463"/>
            <a:ext cx="6655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err="1">
                <a:latin typeface="Saumil_guj2" pitchFamily="2" charset="0"/>
              </a:rPr>
              <a:t>nadIyaa</a:t>
            </a:r>
            <a:endParaRPr lang="en-GB" sz="2000" dirty="0"/>
          </a:p>
        </p:txBody>
      </p:sp>
      <p:sp>
        <p:nvSpPr>
          <p:cNvPr id="270" name="TextBox 269"/>
          <p:cNvSpPr txBox="1"/>
          <p:nvPr/>
        </p:nvSpPr>
        <p:spPr>
          <a:xfrm>
            <a:off x="7707244" y="12633463"/>
            <a:ext cx="7200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latin typeface="Saumil_guj2" pitchFamily="2" charset="0"/>
              </a:rPr>
              <a:t> </a:t>
            </a:r>
            <a:r>
              <a:rPr lang="en-GB" sz="2000" b="1" dirty="0" err="1">
                <a:latin typeface="Saumil_guj2" pitchFamily="2" charset="0"/>
              </a:rPr>
              <a:t>pa`omakI</a:t>
            </a:r>
            <a:r>
              <a:rPr lang="en-GB" sz="2000" b="1" dirty="0">
                <a:latin typeface="Saumil_guj2" pitchFamily="2" charset="0"/>
              </a:rPr>
              <a:t> </a:t>
            </a:r>
            <a:endParaRPr lang="en-GB" sz="2000" dirty="0"/>
          </a:p>
        </p:txBody>
      </p:sp>
      <p:sp>
        <p:nvSpPr>
          <p:cNvPr id="271" name="TextBox 270"/>
          <p:cNvSpPr txBox="1"/>
          <p:nvPr/>
        </p:nvSpPr>
        <p:spPr>
          <a:xfrm>
            <a:off x="8715356" y="12601525"/>
            <a:ext cx="6912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err="1">
                <a:latin typeface="Saumil_guj2" pitchFamily="2" charset="0"/>
              </a:rPr>
              <a:t>samaayaI</a:t>
            </a:r>
            <a:endParaRPr lang="en-GB" sz="2000" dirty="0"/>
          </a:p>
        </p:txBody>
      </p:sp>
      <p:sp>
        <p:nvSpPr>
          <p:cNvPr id="272" name="TextBox 271"/>
          <p:cNvSpPr txBox="1"/>
          <p:nvPr/>
        </p:nvSpPr>
        <p:spPr>
          <a:xfrm>
            <a:off x="9651460" y="12601525"/>
            <a:ext cx="4908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err="1">
                <a:latin typeface="Saumil_guj2" pitchFamily="2" charset="0"/>
              </a:rPr>
              <a:t>yauhI</a:t>
            </a:r>
            <a:endParaRPr lang="en-GB" sz="2000" dirty="0"/>
          </a:p>
        </p:txBody>
      </p:sp>
      <p:sp>
        <p:nvSpPr>
          <p:cNvPr id="273" name="TextBox 272"/>
          <p:cNvSpPr txBox="1"/>
          <p:nvPr/>
        </p:nvSpPr>
        <p:spPr>
          <a:xfrm>
            <a:off x="10515556" y="12601525"/>
            <a:ext cx="7008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err="1">
                <a:latin typeface="Saumil_guj2" pitchFamily="2" charset="0"/>
              </a:rPr>
              <a:t>gadgad</a:t>
            </a:r>
            <a:endParaRPr lang="en-GB" sz="2000" dirty="0"/>
          </a:p>
        </p:txBody>
      </p:sp>
      <p:sp>
        <p:nvSpPr>
          <p:cNvPr id="274" name="TextBox 273"/>
          <p:cNvSpPr txBox="1"/>
          <p:nvPr/>
        </p:nvSpPr>
        <p:spPr>
          <a:xfrm>
            <a:off x="11451660" y="12601525"/>
            <a:ext cx="4523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err="1">
                <a:latin typeface="Saumil_guj2" pitchFamily="2" charset="0"/>
              </a:rPr>
              <a:t>taba</a:t>
            </a:r>
            <a:endParaRPr lang="en-GB" sz="2000" dirty="0"/>
          </a:p>
        </p:txBody>
      </p:sp>
      <p:sp>
        <p:nvSpPr>
          <p:cNvPr id="275" name="TextBox 274"/>
          <p:cNvSpPr txBox="1"/>
          <p:nvPr/>
        </p:nvSpPr>
        <p:spPr>
          <a:xfrm>
            <a:off x="12459772" y="12601525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latin typeface="Saumil_guj2" pitchFamily="2" charset="0"/>
              </a:rPr>
              <a:t> </a:t>
            </a:r>
            <a:r>
              <a:rPr lang="en-GB" sz="2000" b="1" dirty="0" err="1">
                <a:latin typeface="Saumil_guj2" pitchFamily="2" charset="0"/>
              </a:rPr>
              <a:t>dIla</a:t>
            </a:r>
            <a:r>
              <a:rPr lang="en-GB" sz="2000" b="1" dirty="0">
                <a:latin typeface="Saumil_guj2" pitchFamily="2" charset="0"/>
              </a:rPr>
              <a:t> </a:t>
            </a:r>
            <a:endParaRPr lang="en-GB" sz="2000" dirty="0"/>
          </a:p>
        </p:txBody>
      </p:sp>
      <p:sp>
        <p:nvSpPr>
          <p:cNvPr id="276" name="TextBox 275"/>
          <p:cNvSpPr txBox="1"/>
          <p:nvPr/>
        </p:nvSpPr>
        <p:spPr>
          <a:xfrm>
            <a:off x="13539892" y="12601525"/>
            <a:ext cx="7697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err="1">
                <a:latin typeface="Saumil_guj2" pitchFamily="2" charset="0"/>
              </a:rPr>
              <a:t>hao</a:t>
            </a:r>
            <a:r>
              <a:rPr lang="en-GB" sz="2000" b="1" dirty="0">
                <a:latin typeface="Saumil_guj2" pitchFamily="2" charset="0"/>
              </a:rPr>
              <a:t> </a:t>
            </a:r>
            <a:r>
              <a:rPr lang="en-GB" sz="2000" b="1" dirty="0" err="1">
                <a:latin typeface="Saumil_guj2" pitchFamily="2" charset="0"/>
              </a:rPr>
              <a:t>gayaa</a:t>
            </a:r>
            <a:endParaRPr lang="en-GB" sz="2000" dirty="0"/>
          </a:p>
        </p:txBody>
      </p:sp>
      <p:sp>
        <p:nvSpPr>
          <p:cNvPr id="277" name="TextBox 276"/>
          <p:cNvSpPr txBox="1"/>
          <p:nvPr/>
        </p:nvSpPr>
        <p:spPr>
          <a:xfrm>
            <a:off x="14475996" y="12601525"/>
            <a:ext cx="627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latin typeface="Saumil_guj2" pitchFamily="2" charset="0"/>
              </a:rPr>
              <a:t> </a:t>
            </a:r>
            <a:r>
              <a:rPr lang="en-GB" sz="2000" b="1" dirty="0" err="1">
                <a:latin typeface="Saumil_guj2" pitchFamily="2" charset="0"/>
              </a:rPr>
              <a:t>Aaor</a:t>
            </a:r>
            <a:r>
              <a:rPr lang="en-GB" sz="2000" b="1" dirty="0">
                <a:latin typeface="Saumil_guj2" pitchFamily="2" charset="0"/>
              </a:rPr>
              <a:t> </a:t>
            </a:r>
            <a:endParaRPr lang="en-GB" sz="2000" dirty="0"/>
          </a:p>
        </p:txBody>
      </p:sp>
      <p:sp>
        <p:nvSpPr>
          <p:cNvPr id="278" name="TextBox 277"/>
          <p:cNvSpPr txBox="1"/>
          <p:nvPr/>
        </p:nvSpPr>
        <p:spPr>
          <a:xfrm>
            <a:off x="15412100" y="12601525"/>
            <a:ext cx="5565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latin typeface="Saumil_guj2" pitchFamily="2" charset="0"/>
              </a:rPr>
              <a:t> </a:t>
            </a:r>
            <a:r>
              <a:rPr lang="en-GB" sz="2000" b="1" dirty="0" err="1">
                <a:latin typeface="Saumil_guj2" pitchFamily="2" charset="0"/>
              </a:rPr>
              <a:t>tauma</a:t>
            </a:r>
            <a:r>
              <a:rPr lang="en-GB" sz="2000" b="1" dirty="0">
                <a:latin typeface="Saumil_guj2" pitchFamily="2" charset="0"/>
              </a:rPr>
              <a:t> </a:t>
            </a:r>
            <a:endParaRPr lang="en-GB" sz="2000" dirty="0"/>
          </a:p>
        </p:txBody>
      </p:sp>
      <p:sp>
        <p:nvSpPr>
          <p:cNvPr id="279" name="TextBox 278"/>
          <p:cNvSpPr txBox="1"/>
          <p:nvPr/>
        </p:nvSpPr>
        <p:spPr>
          <a:xfrm>
            <a:off x="16420212" y="12601525"/>
            <a:ext cx="4683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err="1">
                <a:latin typeface="Saumil_guj2" pitchFamily="2" charset="0"/>
              </a:rPr>
              <a:t>yaar</a:t>
            </a:r>
            <a:endParaRPr lang="en-GB" sz="2000" dirty="0"/>
          </a:p>
        </p:txBody>
      </p:sp>
      <p:sp>
        <p:nvSpPr>
          <p:cNvPr id="280" name="TextBox 279"/>
          <p:cNvSpPr txBox="1"/>
          <p:nvPr/>
        </p:nvSpPr>
        <p:spPr>
          <a:xfrm>
            <a:off x="17145560" y="12601525"/>
            <a:ext cx="1154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>
                <a:latin typeface="Saumil_guj2" pitchFamily="2" charset="0"/>
              </a:rPr>
              <a:t> </a:t>
            </a:r>
            <a:r>
              <a:rPr lang="en-GB" sz="2000" b="1" dirty="0" err="1">
                <a:latin typeface="Saumil_guj2" pitchFamily="2" charset="0"/>
              </a:rPr>
              <a:t>laaJvaaba</a:t>
            </a:r>
            <a:r>
              <a:rPr lang="en-GB" sz="2000" b="1" dirty="0">
                <a:latin typeface="Saumil_guj2" pitchFamily="2" charset="0"/>
              </a:rPr>
              <a:t> </a:t>
            </a:r>
            <a:r>
              <a:rPr lang="en-GB" sz="2000" b="1" dirty="0" err="1">
                <a:latin typeface="Saumil_guj2" pitchFamily="2" charset="0"/>
              </a:rPr>
              <a:t>hao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281" name="TextBox 280"/>
          <p:cNvSpPr txBox="1"/>
          <p:nvPr/>
        </p:nvSpPr>
        <p:spPr>
          <a:xfrm>
            <a:off x="5064893" y="13785591"/>
            <a:ext cx="6238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 err="1">
                <a:latin typeface="Saumil_guj2" pitchFamily="2" charset="0"/>
              </a:rPr>
              <a:t>qaaobaDo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282" name="TextBox 281"/>
          <p:cNvSpPr txBox="1"/>
          <p:nvPr/>
        </p:nvSpPr>
        <p:spPr>
          <a:xfrm>
            <a:off x="6071784" y="13785591"/>
            <a:ext cx="409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>
                <a:latin typeface="Saumil_guj2" pitchFamily="2" charset="0"/>
              </a:rPr>
              <a:t>par</a:t>
            </a:r>
          </a:p>
        </p:txBody>
      </p:sp>
      <p:sp>
        <p:nvSpPr>
          <p:cNvPr id="283" name="TextBox 282"/>
          <p:cNvSpPr txBox="1"/>
          <p:nvPr/>
        </p:nvSpPr>
        <p:spPr>
          <a:xfrm>
            <a:off x="6839814" y="13785591"/>
            <a:ext cx="550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>
                <a:latin typeface="Saumil_guj2" pitchFamily="2" charset="0"/>
              </a:rPr>
              <a:t>]</a:t>
            </a:r>
            <a:r>
              <a:rPr lang="en-GB" sz="2000" b="1" dirty="0" err="1">
                <a:latin typeface="Saumil_guj2" pitchFamily="2" charset="0"/>
              </a:rPr>
              <a:t>nako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284" name="TextBox 283"/>
          <p:cNvSpPr txBox="1"/>
          <p:nvPr/>
        </p:nvSpPr>
        <p:spPr>
          <a:xfrm>
            <a:off x="7774315" y="13785591"/>
            <a:ext cx="5533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 err="1">
                <a:latin typeface="Saumil_guj2" pitchFamily="2" charset="0"/>
              </a:rPr>
              <a:t>naJr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285" name="TextBox 284"/>
          <p:cNvSpPr txBox="1"/>
          <p:nvPr/>
        </p:nvSpPr>
        <p:spPr>
          <a:xfrm>
            <a:off x="8873535" y="13785591"/>
            <a:ext cx="4667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 err="1">
                <a:latin typeface="Saumil_guj2" pitchFamily="2" charset="0"/>
              </a:rPr>
              <a:t>paDI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286" name="TextBox 285"/>
          <p:cNvSpPr txBox="1"/>
          <p:nvPr/>
        </p:nvSpPr>
        <p:spPr>
          <a:xfrm>
            <a:off x="9483819" y="13785591"/>
            <a:ext cx="878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 err="1">
                <a:latin typeface="Saumil_guj2" pitchFamily="2" charset="0"/>
              </a:rPr>
              <a:t>Aasamaana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287" name="TextBox 286"/>
          <p:cNvSpPr txBox="1"/>
          <p:nvPr/>
        </p:nvSpPr>
        <p:spPr>
          <a:xfrm>
            <a:off x="10516904" y="13785591"/>
            <a:ext cx="6848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 err="1">
                <a:latin typeface="Saumil_guj2" pitchFamily="2" charset="0"/>
              </a:rPr>
              <a:t>saImaTa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288" name="TextBox 287"/>
          <p:cNvSpPr txBox="1"/>
          <p:nvPr/>
        </p:nvSpPr>
        <p:spPr>
          <a:xfrm>
            <a:off x="11372986" y="13785591"/>
            <a:ext cx="7008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 err="1">
                <a:latin typeface="Saumil_guj2" pitchFamily="2" charset="0"/>
              </a:rPr>
              <a:t>baIJlaI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289" name="TextBox 288"/>
          <p:cNvSpPr txBox="1"/>
          <p:nvPr/>
        </p:nvSpPr>
        <p:spPr>
          <a:xfrm>
            <a:off x="12497989" y="13825661"/>
            <a:ext cx="6110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 err="1">
                <a:latin typeface="Saumil_guj2" pitchFamily="2" charset="0"/>
              </a:rPr>
              <a:t>camakI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290" name="TextBox 289"/>
          <p:cNvSpPr txBox="1"/>
          <p:nvPr/>
        </p:nvSpPr>
        <p:spPr>
          <a:xfrm>
            <a:off x="13402708" y="13825661"/>
            <a:ext cx="8178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 err="1">
                <a:latin typeface="Saumil_guj2" pitchFamily="2" charset="0"/>
              </a:rPr>
              <a:t>Aohsaana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291" name="TextBox 290"/>
          <p:cNvSpPr txBox="1"/>
          <p:nvPr/>
        </p:nvSpPr>
        <p:spPr>
          <a:xfrm>
            <a:off x="14401867" y="13825661"/>
            <a:ext cx="7873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 err="1">
                <a:latin typeface="Saumil_guj2" pitchFamily="2" charset="0"/>
              </a:rPr>
              <a:t>framaaoSa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292" name="TextBox 291"/>
          <p:cNvSpPr txBox="1"/>
          <p:nvPr/>
        </p:nvSpPr>
        <p:spPr>
          <a:xfrm>
            <a:off x="15584041" y="13825661"/>
            <a:ext cx="4876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 err="1">
                <a:latin typeface="Saumil_guj2" pitchFamily="2" charset="0"/>
              </a:rPr>
              <a:t>maoDao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293" name="TextBox 292"/>
          <p:cNvSpPr txBox="1"/>
          <p:nvPr/>
        </p:nvSpPr>
        <p:spPr>
          <a:xfrm>
            <a:off x="16448000" y="13825661"/>
            <a:ext cx="4395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>
                <a:latin typeface="Saumil_guj2" pitchFamily="2" charset="0"/>
              </a:rPr>
              <a:t> </a:t>
            </a:r>
            <a:r>
              <a:rPr lang="en-GB" sz="2000" b="1" dirty="0" err="1">
                <a:latin typeface="Saumil_guj2" pitchFamily="2" charset="0"/>
              </a:rPr>
              <a:t>naa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294" name="TextBox 293"/>
          <p:cNvSpPr txBox="1"/>
          <p:nvPr/>
        </p:nvSpPr>
        <p:spPr>
          <a:xfrm>
            <a:off x="17480167" y="13825661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 err="1">
                <a:latin typeface="Saumil_guj2" pitchFamily="2" charset="0"/>
              </a:rPr>
              <a:t>laDkI</a:t>
            </a:r>
            <a:endParaRPr lang="en-GB" sz="2000" b="1" dirty="0">
              <a:latin typeface="Saumil_guj2" pitchFamily="2" charset="0"/>
            </a:endParaRPr>
          </a:p>
        </p:txBody>
      </p:sp>
      <p:sp>
        <p:nvSpPr>
          <p:cNvPr id="295" name="TextBox 294"/>
          <p:cNvSpPr txBox="1"/>
          <p:nvPr/>
        </p:nvSpPr>
        <p:spPr>
          <a:xfrm>
            <a:off x="5203973" y="11821631"/>
            <a:ext cx="4507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 smtClean="0">
                <a:latin typeface="+mj-lt"/>
              </a:rPr>
              <a:t>58</a:t>
            </a:r>
          </a:p>
          <a:p>
            <a:pPr algn="ctr"/>
            <a:r>
              <a:rPr lang="en-GB" sz="2000" b="1" dirty="0" err="1" smtClean="0">
                <a:latin typeface="+mj-lt"/>
              </a:rPr>
              <a:t>Ce</a:t>
            </a:r>
            <a:endParaRPr lang="en-GB" sz="2000" b="1" dirty="0" smtClean="0">
              <a:latin typeface="+mj-lt"/>
            </a:endParaRPr>
          </a:p>
        </p:txBody>
      </p:sp>
      <p:sp>
        <p:nvSpPr>
          <p:cNvPr id="296" name="TextBox 295"/>
          <p:cNvSpPr txBox="1"/>
          <p:nvPr/>
        </p:nvSpPr>
        <p:spPr>
          <a:xfrm>
            <a:off x="6108525" y="11809437"/>
            <a:ext cx="4443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 smtClean="0">
                <a:latin typeface="+mj-lt"/>
              </a:rPr>
              <a:t>59</a:t>
            </a:r>
          </a:p>
          <a:p>
            <a:pPr algn="ctr"/>
            <a:r>
              <a:rPr lang="en-GB" sz="2000" b="1" dirty="0" err="1" smtClean="0">
                <a:latin typeface="+mj-lt"/>
              </a:rPr>
              <a:t>Pr</a:t>
            </a:r>
            <a:endParaRPr lang="en-GB" sz="2000" b="1" dirty="0" smtClean="0">
              <a:latin typeface="+mj-lt"/>
            </a:endParaRPr>
          </a:p>
        </p:txBody>
      </p:sp>
      <p:sp>
        <p:nvSpPr>
          <p:cNvPr id="297" name="TextBox 296"/>
          <p:cNvSpPr txBox="1"/>
          <p:nvPr/>
        </p:nvSpPr>
        <p:spPr>
          <a:xfrm>
            <a:off x="6904063" y="11809437"/>
            <a:ext cx="4908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atin typeface="+mj-lt"/>
              </a:rPr>
              <a:t>60</a:t>
            </a:r>
          </a:p>
          <a:p>
            <a:r>
              <a:rPr lang="en-GB" sz="2000" b="1" dirty="0" err="1" smtClean="0">
                <a:latin typeface="+mj-lt"/>
              </a:rPr>
              <a:t>Nd</a:t>
            </a:r>
            <a:endParaRPr lang="en-GB" sz="2000" dirty="0">
              <a:latin typeface="+mj-lt"/>
            </a:endParaRPr>
          </a:p>
        </p:txBody>
      </p:sp>
      <p:sp>
        <p:nvSpPr>
          <p:cNvPr id="298" name="TextBox 297"/>
          <p:cNvSpPr txBox="1"/>
          <p:nvPr/>
        </p:nvSpPr>
        <p:spPr>
          <a:xfrm>
            <a:off x="7858883" y="11881445"/>
            <a:ext cx="5293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atin typeface="+mj-lt"/>
              </a:rPr>
              <a:t>61</a:t>
            </a:r>
          </a:p>
          <a:p>
            <a:r>
              <a:rPr lang="en-GB" sz="2000" b="1" dirty="0" smtClean="0">
                <a:latin typeface="+mj-lt"/>
              </a:rPr>
              <a:t>Pm</a:t>
            </a:r>
            <a:endParaRPr lang="en-GB" sz="2000" dirty="0">
              <a:latin typeface="+mj-lt"/>
            </a:endParaRPr>
          </a:p>
        </p:txBody>
      </p:sp>
      <p:sp>
        <p:nvSpPr>
          <p:cNvPr id="299" name="TextBox 298"/>
          <p:cNvSpPr txBox="1"/>
          <p:nvPr/>
        </p:nvSpPr>
        <p:spPr>
          <a:xfrm>
            <a:off x="8848279" y="11881445"/>
            <a:ext cx="5148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atin typeface="+mj-lt"/>
              </a:rPr>
              <a:t>62</a:t>
            </a:r>
          </a:p>
          <a:p>
            <a:r>
              <a:rPr lang="en-GB" sz="2000" b="1" dirty="0" err="1" smtClean="0">
                <a:latin typeface="+mj-lt"/>
              </a:rPr>
              <a:t>Sm</a:t>
            </a:r>
            <a:endParaRPr lang="en-GB" sz="2000" dirty="0">
              <a:latin typeface="+mj-lt"/>
            </a:endParaRPr>
          </a:p>
        </p:txBody>
      </p:sp>
      <p:sp>
        <p:nvSpPr>
          <p:cNvPr id="300" name="TextBox 299"/>
          <p:cNvSpPr txBox="1"/>
          <p:nvPr/>
        </p:nvSpPr>
        <p:spPr>
          <a:xfrm>
            <a:off x="9712375" y="11881445"/>
            <a:ext cx="4507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atin typeface="+mj-lt"/>
              </a:rPr>
              <a:t>63</a:t>
            </a:r>
          </a:p>
          <a:p>
            <a:r>
              <a:rPr lang="en-GB" sz="2000" b="1" dirty="0" err="1" smtClean="0">
                <a:latin typeface="+mj-lt"/>
              </a:rPr>
              <a:t>Eu</a:t>
            </a:r>
            <a:endParaRPr lang="en-GB" sz="2000" dirty="0">
              <a:latin typeface="+mj-lt"/>
            </a:endParaRPr>
          </a:p>
        </p:txBody>
      </p:sp>
      <p:sp>
        <p:nvSpPr>
          <p:cNvPr id="301" name="TextBox 300"/>
          <p:cNvSpPr txBox="1"/>
          <p:nvPr/>
        </p:nvSpPr>
        <p:spPr>
          <a:xfrm>
            <a:off x="10648479" y="11881445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atin typeface="+mj-lt"/>
              </a:rPr>
              <a:t>64</a:t>
            </a:r>
          </a:p>
          <a:p>
            <a:r>
              <a:rPr lang="en-GB" sz="2000" b="1" dirty="0" err="1" smtClean="0">
                <a:latin typeface="+mj-lt"/>
              </a:rPr>
              <a:t>Gd</a:t>
            </a:r>
            <a:endParaRPr lang="en-GB" sz="2000" dirty="0">
              <a:latin typeface="+mj-lt"/>
            </a:endParaRPr>
          </a:p>
        </p:txBody>
      </p:sp>
      <p:sp>
        <p:nvSpPr>
          <p:cNvPr id="302" name="TextBox 301"/>
          <p:cNvSpPr txBox="1"/>
          <p:nvPr/>
        </p:nvSpPr>
        <p:spPr>
          <a:xfrm>
            <a:off x="11512575" y="11881445"/>
            <a:ext cx="4507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atin typeface="+mj-lt"/>
              </a:rPr>
              <a:t>65</a:t>
            </a:r>
          </a:p>
          <a:p>
            <a:r>
              <a:rPr lang="en-GB" sz="2000" b="1" dirty="0" smtClean="0">
                <a:latin typeface="+mj-lt"/>
              </a:rPr>
              <a:t>Tb</a:t>
            </a:r>
            <a:endParaRPr lang="en-GB" sz="2000" dirty="0">
              <a:latin typeface="+mj-lt"/>
            </a:endParaRPr>
          </a:p>
        </p:txBody>
      </p:sp>
      <p:sp>
        <p:nvSpPr>
          <p:cNvPr id="303" name="TextBox 302"/>
          <p:cNvSpPr txBox="1"/>
          <p:nvPr/>
        </p:nvSpPr>
        <p:spPr>
          <a:xfrm>
            <a:off x="12539403" y="11881445"/>
            <a:ext cx="4683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atin typeface="+mj-lt"/>
              </a:rPr>
              <a:t>66</a:t>
            </a:r>
          </a:p>
          <a:p>
            <a:r>
              <a:rPr lang="en-GB" sz="2000" b="1" dirty="0" err="1" smtClean="0">
                <a:latin typeface="+mj-lt"/>
              </a:rPr>
              <a:t>Dy</a:t>
            </a:r>
            <a:endParaRPr lang="en-GB" sz="2000" dirty="0">
              <a:latin typeface="+mj-lt"/>
            </a:endParaRPr>
          </a:p>
        </p:txBody>
      </p:sp>
      <p:sp>
        <p:nvSpPr>
          <p:cNvPr id="304" name="TextBox 303"/>
          <p:cNvSpPr txBox="1"/>
          <p:nvPr/>
        </p:nvSpPr>
        <p:spPr>
          <a:xfrm>
            <a:off x="13600807" y="11881445"/>
            <a:ext cx="4844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atin typeface="+mj-lt"/>
              </a:rPr>
              <a:t>67</a:t>
            </a:r>
          </a:p>
          <a:p>
            <a:r>
              <a:rPr lang="en-GB" sz="2000" b="1" dirty="0" err="1" smtClean="0">
                <a:latin typeface="+mj-lt"/>
              </a:rPr>
              <a:t>Ho</a:t>
            </a:r>
            <a:endParaRPr lang="en-GB" sz="2000" dirty="0">
              <a:latin typeface="+mj-lt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14536911" y="11881445"/>
            <a:ext cx="4507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atin typeface="+mj-lt"/>
              </a:rPr>
              <a:t>68</a:t>
            </a:r>
          </a:p>
          <a:p>
            <a:r>
              <a:rPr lang="en-GB" sz="2000" b="1" dirty="0" err="1" smtClean="0">
                <a:latin typeface="+mj-lt"/>
              </a:rPr>
              <a:t>Er</a:t>
            </a:r>
            <a:endParaRPr lang="en-GB" sz="2000" dirty="0">
              <a:latin typeface="+mj-lt"/>
            </a:endParaRPr>
          </a:p>
        </p:txBody>
      </p:sp>
      <p:sp>
        <p:nvSpPr>
          <p:cNvPr id="306" name="TextBox 305"/>
          <p:cNvSpPr txBox="1"/>
          <p:nvPr/>
        </p:nvSpPr>
        <p:spPr>
          <a:xfrm>
            <a:off x="15473015" y="11881445"/>
            <a:ext cx="506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atin typeface="+mj-lt"/>
              </a:rPr>
              <a:t>69</a:t>
            </a:r>
          </a:p>
          <a:p>
            <a:r>
              <a:rPr lang="en-GB" sz="2000" b="1" dirty="0" smtClean="0">
                <a:latin typeface="+mj-lt"/>
              </a:rPr>
              <a:t>Tm</a:t>
            </a:r>
            <a:endParaRPr lang="en-GB" sz="2000" dirty="0">
              <a:latin typeface="+mj-lt"/>
            </a:endParaRPr>
          </a:p>
        </p:txBody>
      </p:sp>
      <p:sp>
        <p:nvSpPr>
          <p:cNvPr id="307" name="TextBox 306"/>
          <p:cNvSpPr txBox="1"/>
          <p:nvPr/>
        </p:nvSpPr>
        <p:spPr>
          <a:xfrm>
            <a:off x="16337111" y="11881445"/>
            <a:ext cx="4555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atin typeface="+mj-lt"/>
              </a:rPr>
              <a:t>70</a:t>
            </a:r>
          </a:p>
          <a:p>
            <a:r>
              <a:rPr lang="en-GB" sz="2000" b="1" dirty="0" err="1" smtClean="0">
                <a:latin typeface="+mj-lt"/>
              </a:rPr>
              <a:t>Yb</a:t>
            </a:r>
            <a:endParaRPr lang="en-GB" sz="2000" dirty="0">
              <a:latin typeface="+mj-lt"/>
            </a:endParaRPr>
          </a:p>
        </p:txBody>
      </p:sp>
      <p:sp>
        <p:nvSpPr>
          <p:cNvPr id="308" name="TextBox 307"/>
          <p:cNvSpPr txBox="1"/>
          <p:nvPr/>
        </p:nvSpPr>
        <p:spPr>
          <a:xfrm>
            <a:off x="17417231" y="11881445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atin typeface="+mj-lt"/>
              </a:rPr>
              <a:t>71</a:t>
            </a:r>
          </a:p>
          <a:p>
            <a:r>
              <a:rPr lang="en-GB" sz="2000" b="1" dirty="0" smtClean="0">
                <a:latin typeface="+mj-lt"/>
              </a:rPr>
              <a:t>Lu</a:t>
            </a:r>
            <a:endParaRPr lang="en-GB" sz="2000" dirty="0">
              <a:latin typeface="+mj-lt"/>
            </a:endParaRPr>
          </a:p>
        </p:txBody>
      </p:sp>
      <p:sp>
        <p:nvSpPr>
          <p:cNvPr id="309" name="TextBox 308"/>
          <p:cNvSpPr txBox="1"/>
          <p:nvPr/>
        </p:nvSpPr>
        <p:spPr>
          <a:xfrm>
            <a:off x="17507955" y="12961565"/>
            <a:ext cx="574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atin typeface="+mj-lt"/>
              </a:rPr>
              <a:t>103</a:t>
            </a:r>
          </a:p>
          <a:p>
            <a:r>
              <a:rPr lang="en-GB" sz="2000" b="1" dirty="0" err="1" smtClean="0">
                <a:solidFill>
                  <a:srgbClr val="7030A0"/>
                </a:solidFill>
                <a:latin typeface="+mj-lt"/>
              </a:rPr>
              <a:t>Lr</a:t>
            </a:r>
            <a:endParaRPr lang="en-GB" sz="2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310" name="TextBox 309"/>
          <p:cNvSpPr txBox="1"/>
          <p:nvPr/>
        </p:nvSpPr>
        <p:spPr>
          <a:xfrm>
            <a:off x="16499843" y="12961565"/>
            <a:ext cx="574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atin typeface="+mj-lt"/>
              </a:rPr>
              <a:t>102</a:t>
            </a:r>
          </a:p>
          <a:p>
            <a:r>
              <a:rPr lang="en-GB" sz="2000" b="1" dirty="0" smtClean="0">
                <a:solidFill>
                  <a:srgbClr val="7030A0"/>
                </a:solidFill>
                <a:latin typeface="+mj-lt"/>
              </a:rPr>
              <a:t>No</a:t>
            </a:r>
            <a:endParaRPr lang="en-GB" sz="2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311" name="TextBox 310"/>
          <p:cNvSpPr txBox="1"/>
          <p:nvPr/>
        </p:nvSpPr>
        <p:spPr>
          <a:xfrm>
            <a:off x="15635747" y="12961565"/>
            <a:ext cx="574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atin typeface="+mj-lt"/>
              </a:rPr>
              <a:t>101</a:t>
            </a:r>
          </a:p>
          <a:p>
            <a:r>
              <a:rPr lang="en-GB" sz="2000" b="1" dirty="0" err="1" smtClean="0">
                <a:solidFill>
                  <a:srgbClr val="7030A0"/>
                </a:solidFill>
                <a:latin typeface="+mj-lt"/>
              </a:rPr>
              <a:t>Md</a:t>
            </a:r>
            <a:endParaRPr lang="en-GB" sz="2000" b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312" name="TextBox 311"/>
          <p:cNvSpPr txBox="1"/>
          <p:nvPr/>
        </p:nvSpPr>
        <p:spPr>
          <a:xfrm>
            <a:off x="14608919" y="12961565"/>
            <a:ext cx="574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atin typeface="+mj-lt"/>
              </a:rPr>
              <a:t>100</a:t>
            </a:r>
          </a:p>
          <a:p>
            <a:r>
              <a:rPr lang="en-GB" sz="2000" b="1" dirty="0" err="1" smtClean="0">
                <a:solidFill>
                  <a:srgbClr val="7030A0"/>
                </a:solidFill>
                <a:latin typeface="+mj-lt"/>
              </a:rPr>
              <a:t>Fm</a:t>
            </a:r>
            <a:endParaRPr lang="en-GB" sz="2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313" name="TextBox 312"/>
          <p:cNvSpPr txBox="1"/>
          <p:nvPr/>
        </p:nvSpPr>
        <p:spPr>
          <a:xfrm>
            <a:off x="13691531" y="13033573"/>
            <a:ext cx="4507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atin typeface="+mj-lt"/>
              </a:rPr>
              <a:t>99</a:t>
            </a:r>
          </a:p>
          <a:p>
            <a:r>
              <a:rPr lang="en-GB" sz="2000" b="1" dirty="0" err="1" smtClean="0">
                <a:solidFill>
                  <a:srgbClr val="7030A0"/>
                </a:solidFill>
                <a:latin typeface="+mj-lt"/>
              </a:rPr>
              <a:t>Es</a:t>
            </a:r>
            <a:endParaRPr lang="en-GB" sz="2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314" name="TextBox 313"/>
          <p:cNvSpPr txBox="1"/>
          <p:nvPr/>
        </p:nvSpPr>
        <p:spPr>
          <a:xfrm>
            <a:off x="12611411" y="13033573"/>
            <a:ext cx="4507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atin typeface="+mj-lt"/>
              </a:rPr>
              <a:t>98</a:t>
            </a:r>
          </a:p>
          <a:p>
            <a:r>
              <a:rPr lang="en-GB" sz="2000" b="1" dirty="0" err="1" smtClean="0">
                <a:solidFill>
                  <a:srgbClr val="7030A0"/>
                </a:solidFill>
                <a:latin typeface="+mj-lt"/>
              </a:rPr>
              <a:t>Cf</a:t>
            </a:r>
            <a:endParaRPr lang="en-GB" sz="2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315" name="TextBox 314"/>
          <p:cNvSpPr txBox="1"/>
          <p:nvPr/>
        </p:nvSpPr>
        <p:spPr>
          <a:xfrm>
            <a:off x="11531291" y="13033573"/>
            <a:ext cx="4507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atin typeface="+mj-lt"/>
              </a:rPr>
              <a:t>97</a:t>
            </a:r>
          </a:p>
          <a:p>
            <a:r>
              <a:rPr lang="en-GB" sz="2000" b="1" dirty="0" err="1" smtClean="0">
                <a:solidFill>
                  <a:srgbClr val="7030A0"/>
                </a:solidFill>
                <a:latin typeface="+mj-lt"/>
              </a:rPr>
              <a:t>Bk</a:t>
            </a:r>
            <a:endParaRPr lang="en-GB" sz="2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316" name="TextBox 315"/>
          <p:cNvSpPr txBox="1"/>
          <p:nvPr/>
        </p:nvSpPr>
        <p:spPr>
          <a:xfrm>
            <a:off x="10648479" y="13033573"/>
            <a:ext cx="5293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atin typeface="+mj-lt"/>
              </a:rPr>
              <a:t>96</a:t>
            </a:r>
          </a:p>
          <a:p>
            <a:r>
              <a:rPr lang="en-GB" sz="2000" b="1" dirty="0" smtClean="0">
                <a:solidFill>
                  <a:srgbClr val="7030A0"/>
                </a:solidFill>
                <a:latin typeface="+mj-lt"/>
              </a:rPr>
              <a:t>Cm</a:t>
            </a:r>
            <a:endParaRPr lang="en-GB" sz="2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317" name="TextBox 316"/>
          <p:cNvSpPr txBox="1"/>
          <p:nvPr/>
        </p:nvSpPr>
        <p:spPr>
          <a:xfrm>
            <a:off x="9712375" y="13033573"/>
            <a:ext cx="5485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atin typeface="+mj-lt"/>
              </a:rPr>
              <a:t>95</a:t>
            </a:r>
          </a:p>
          <a:p>
            <a:r>
              <a:rPr lang="en-GB" sz="2000" b="1" dirty="0" smtClean="0">
                <a:solidFill>
                  <a:srgbClr val="7030A0"/>
                </a:solidFill>
                <a:latin typeface="+mj-lt"/>
              </a:rPr>
              <a:t>Am</a:t>
            </a:r>
            <a:endParaRPr lang="en-GB" sz="2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318" name="TextBox 317"/>
          <p:cNvSpPr txBox="1"/>
          <p:nvPr/>
        </p:nvSpPr>
        <p:spPr>
          <a:xfrm>
            <a:off x="8866995" y="13033573"/>
            <a:ext cx="458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atin typeface="+mj-lt"/>
              </a:rPr>
              <a:t>94</a:t>
            </a:r>
          </a:p>
          <a:p>
            <a:r>
              <a:rPr lang="en-GB" sz="2000" b="1" dirty="0" err="1" smtClean="0">
                <a:solidFill>
                  <a:srgbClr val="7030A0"/>
                </a:solidFill>
                <a:latin typeface="+mj-lt"/>
              </a:rPr>
              <a:t>Pu</a:t>
            </a:r>
            <a:endParaRPr lang="en-GB" sz="2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319" name="TextBox 318"/>
          <p:cNvSpPr txBox="1"/>
          <p:nvPr/>
        </p:nvSpPr>
        <p:spPr>
          <a:xfrm>
            <a:off x="7840167" y="13033573"/>
            <a:ext cx="4908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atin typeface="+mj-lt"/>
              </a:rPr>
              <a:t>93</a:t>
            </a:r>
          </a:p>
          <a:p>
            <a:r>
              <a:rPr lang="en-GB" sz="2000" b="1" dirty="0" err="1" smtClean="0">
                <a:solidFill>
                  <a:srgbClr val="7030A0"/>
                </a:solidFill>
                <a:latin typeface="+mj-lt"/>
              </a:rPr>
              <a:t>Np</a:t>
            </a:r>
            <a:endParaRPr lang="en-GB" sz="2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320" name="TextBox 319"/>
          <p:cNvSpPr txBox="1"/>
          <p:nvPr/>
        </p:nvSpPr>
        <p:spPr>
          <a:xfrm>
            <a:off x="6850771" y="13033573"/>
            <a:ext cx="4507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atin typeface="+mj-lt"/>
              </a:rPr>
              <a:t>92</a:t>
            </a:r>
          </a:p>
          <a:p>
            <a:r>
              <a:rPr lang="en-GB" sz="2000" b="1" dirty="0">
                <a:latin typeface="+mj-lt"/>
              </a:rPr>
              <a:t>U</a:t>
            </a:r>
            <a:endParaRPr lang="en-GB" sz="2000" dirty="0">
              <a:latin typeface="+mj-lt"/>
            </a:endParaRPr>
          </a:p>
        </p:txBody>
      </p:sp>
      <p:sp>
        <p:nvSpPr>
          <p:cNvPr id="321" name="TextBox 320"/>
          <p:cNvSpPr txBox="1"/>
          <p:nvPr/>
        </p:nvSpPr>
        <p:spPr>
          <a:xfrm>
            <a:off x="6102114" y="13033573"/>
            <a:ext cx="4507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atin typeface="+mj-lt"/>
              </a:rPr>
              <a:t>91</a:t>
            </a:r>
          </a:p>
          <a:p>
            <a:r>
              <a:rPr lang="en-GB" sz="2000" b="1" dirty="0" smtClean="0">
                <a:latin typeface="+mj-lt"/>
              </a:rPr>
              <a:t>Pa</a:t>
            </a:r>
            <a:endParaRPr lang="en-GB" sz="2000" dirty="0">
              <a:latin typeface="+mj-lt"/>
            </a:endParaRPr>
          </a:p>
        </p:txBody>
      </p:sp>
      <p:sp>
        <p:nvSpPr>
          <p:cNvPr id="322" name="TextBox 321"/>
          <p:cNvSpPr txBox="1"/>
          <p:nvPr/>
        </p:nvSpPr>
        <p:spPr>
          <a:xfrm>
            <a:off x="5166010" y="13033573"/>
            <a:ext cx="4507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atin typeface="+mj-lt"/>
              </a:rPr>
              <a:t>90</a:t>
            </a:r>
          </a:p>
          <a:p>
            <a:r>
              <a:rPr lang="en-GB" sz="2000" b="1" dirty="0" err="1" smtClean="0">
                <a:latin typeface="+mj-lt"/>
              </a:rPr>
              <a:t>Th</a:t>
            </a:r>
            <a:endParaRPr lang="en-GB" sz="2000" dirty="0">
              <a:latin typeface="+mj-lt"/>
            </a:endParaRPr>
          </a:p>
        </p:txBody>
      </p:sp>
      <p:sp>
        <p:nvSpPr>
          <p:cNvPr id="323" name="TextBox 322"/>
          <p:cNvSpPr txBox="1"/>
          <p:nvPr/>
        </p:nvSpPr>
        <p:spPr>
          <a:xfrm>
            <a:off x="18538012" y="648197"/>
            <a:ext cx="1095172" cy="8402300"/>
          </a:xfrm>
          <a:prstGeom prst="rect">
            <a:avLst/>
          </a:prstGeom>
          <a:solidFill>
            <a:schemeClr val="accent3">
              <a:alpha val="52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 err="1" smtClean="0">
                <a:latin typeface="Saumil_guj2" pitchFamily="2" charset="0"/>
              </a:rPr>
              <a:t>saInao</a:t>
            </a:r>
            <a:endParaRPr lang="en-GB" sz="2000" b="1" dirty="0" smtClean="0">
              <a:latin typeface="Saumil_guj2" pitchFamily="2" charset="0"/>
            </a:endParaRPr>
          </a:p>
          <a:p>
            <a:pPr algn="ctr"/>
            <a:r>
              <a:rPr lang="en-GB" sz="2000" b="1" dirty="0" smtClean="0">
                <a:latin typeface="Saumil_guj2" pitchFamily="2" charset="0"/>
              </a:rPr>
              <a:t> </a:t>
            </a:r>
          </a:p>
          <a:p>
            <a:pPr algn="ctr"/>
            <a:r>
              <a:rPr lang="en-GB" sz="2000" b="1" dirty="0" smtClean="0">
                <a:latin typeface="Saumil_guj2" pitchFamily="2" charset="0"/>
              </a:rPr>
              <a:t> par</a:t>
            </a:r>
          </a:p>
          <a:p>
            <a:pPr algn="ctr"/>
            <a:endParaRPr lang="en-GB" sz="2000" b="1" dirty="0">
              <a:latin typeface="Saumil_guj2" pitchFamily="2" charset="0"/>
            </a:endParaRPr>
          </a:p>
          <a:p>
            <a:pPr algn="ctr"/>
            <a:r>
              <a:rPr lang="en-GB" sz="2000" b="1" dirty="0" err="1" smtClean="0">
                <a:latin typeface="Saumil_guj2" pitchFamily="2" charset="0"/>
              </a:rPr>
              <a:t>nadIyaa</a:t>
            </a:r>
            <a:endParaRPr lang="en-GB" sz="2000" b="1" dirty="0" smtClean="0">
              <a:latin typeface="Saumil_guj2" pitchFamily="2" charset="0"/>
            </a:endParaRPr>
          </a:p>
          <a:p>
            <a:pPr algn="ctr"/>
            <a:r>
              <a:rPr lang="en-GB" sz="2000" b="1" dirty="0">
                <a:latin typeface="Saumil_guj2" pitchFamily="2" charset="0"/>
              </a:rPr>
              <a:t> </a:t>
            </a:r>
            <a:endParaRPr lang="en-GB" sz="2000" b="1" dirty="0" smtClean="0">
              <a:latin typeface="Saumil_guj2" pitchFamily="2" charset="0"/>
            </a:endParaRPr>
          </a:p>
          <a:p>
            <a:pPr algn="ctr"/>
            <a:r>
              <a:rPr lang="en-GB" sz="2000" b="1" dirty="0" err="1" smtClean="0">
                <a:latin typeface="Saumil_guj2" pitchFamily="2" charset="0"/>
              </a:rPr>
              <a:t>pa`omakI</a:t>
            </a:r>
            <a:endParaRPr lang="en-GB" sz="2000" b="1" dirty="0" smtClean="0">
              <a:latin typeface="Saumil_guj2" pitchFamily="2" charset="0"/>
            </a:endParaRPr>
          </a:p>
          <a:p>
            <a:pPr algn="ctr"/>
            <a:endParaRPr lang="en-GB" sz="2000" b="1" dirty="0">
              <a:latin typeface="Saumil_guj2" pitchFamily="2" charset="0"/>
            </a:endParaRPr>
          </a:p>
          <a:p>
            <a:pPr algn="ctr"/>
            <a:r>
              <a:rPr lang="en-GB" sz="2000" b="1" dirty="0" err="1" smtClean="0">
                <a:latin typeface="Saumil_guj2" pitchFamily="2" charset="0"/>
              </a:rPr>
              <a:t>samaayaI</a:t>
            </a:r>
            <a:endParaRPr lang="en-GB" sz="2000" b="1" dirty="0" smtClean="0">
              <a:latin typeface="Saumil_guj2" pitchFamily="2" charset="0"/>
            </a:endParaRPr>
          </a:p>
          <a:p>
            <a:pPr algn="ctr"/>
            <a:endParaRPr lang="en-GB" sz="2000" b="1" dirty="0">
              <a:latin typeface="Saumil_guj2" pitchFamily="2" charset="0"/>
            </a:endParaRPr>
          </a:p>
          <a:p>
            <a:pPr algn="ctr"/>
            <a:r>
              <a:rPr lang="en-GB" sz="2000" b="1" dirty="0" err="1" smtClean="0">
                <a:latin typeface="Saumil_guj2" pitchFamily="2" charset="0"/>
              </a:rPr>
              <a:t>yauhI</a:t>
            </a:r>
            <a:endParaRPr lang="en-GB" sz="2000" b="1" dirty="0" smtClean="0">
              <a:latin typeface="Saumil_guj2" pitchFamily="2" charset="0"/>
            </a:endParaRPr>
          </a:p>
          <a:p>
            <a:pPr algn="ctr"/>
            <a:endParaRPr lang="en-GB" sz="2000" b="1" dirty="0">
              <a:latin typeface="Saumil_guj2" pitchFamily="2" charset="0"/>
            </a:endParaRPr>
          </a:p>
          <a:p>
            <a:pPr algn="ctr"/>
            <a:r>
              <a:rPr lang="en-GB" sz="2000" b="1" dirty="0" err="1" smtClean="0">
                <a:latin typeface="Saumil_guj2" pitchFamily="2" charset="0"/>
              </a:rPr>
              <a:t>gadgad</a:t>
            </a:r>
            <a:endParaRPr lang="en-GB" sz="2000" b="1" dirty="0" smtClean="0">
              <a:latin typeface="Saumil_guj2" pitchFamily="2" charset="0"/>
            </a:endParaRPr>
          </a:p>
          <a:p>
            <a:pPr algn="ctr"/>
            <a:endParaRPr lang="en-GB" sz="2000" b="1" dirty="0">
              <a:latin typeface="Saumil_guj2" pitchFamily="2" charset="0"/>
            </a:endParaRPr>
          </a:p>
          <a:p>
            <a:pPr algn="ctr"/>
            <a:r>
              <a:rPr lang="en-GB" sz="2000" b="1" dirty="0" err="1" smtClean="0">
                <a:latin typeface="Saumil_guj2" pitchFamily="2" charset="0"/>
              </a:rPr>
              <a:t>taba</a:t>
            </a:r>
            <a:endParaRPr lang="en-GB" sz="2000" b="1" dirty="0" smtClean="0">
              <a:latin typeface="Saumil_guj2" pitchFamily="2" charset="0"/>
            </a:endParaRPr>
          </a:p>
          <a:p>
            <a:pPr algn="ctr"/>
            <a:endParaRPr lang="en-GB" sz="2000" b="1" dirty="0">
              <a:latin typeface="Saumil_guj2" pitchFamily="2" charset="0"/>
            </a:endParaRPr>
          </a:p>
          <a:p>
            <a:pPr algn="ctr"/>
            <a:r>
              <a:rPr lang="en-GB" sz="2000" b="1" dirty="0" err="1" smtClean="0">
                <a:latin typeface="Saumil_guj2" pitchFamily="2" charset="0"/>
              </a:rPr>
              <a:t>dIla</a:t>
            </a:r>
            <a:endParaRPr lang="en-GB" sz="2000" b="1" dirty="0" smtClean="0">
              <a:latin typeface="Saumil_guj2" pitchFamily="2" charset="0"/>
            </a:endParaRPr>
          </a:p>
          <a:p>
            <a:pPr algn="ctr"/>
            <a:endParaRPr lang="en-GB" sz="2000" b="1" dirty="0">
              <a:latin typeface="Saumil_guj2" pitchFamily="2" charset="0"/>
            </a:endParaRPr>
          </a:p>
          <a:p>
            <a:pPr algn="ctr"/>
            <a:r>
              <a:rPr lang="en-GB" sz="2000" b="1" dirty="0" err="1" smtClean="0">
                <a:latin typeface="Saumil_guj2" pitchFamily="2" charset="0"/>
              </a:rPr>
              <a:t>hao</a:t>
            </a:r>
            <a:r>
              <a:rPr lang="en-GB" sz="2000" b="1" dirty="0" smtClean="0">
                <a:latin typeface="Saumil_guj2" pitchFamily="2" charset="0"/>
              </a:rPr>
              <a:t> </a:t>
            </a:r>
            <a:r>
              <a:rPr lang="en-GB" sz="2000" b="1" dirty="0" err="1" smtClean="0">
                <a:latin typeface="Saumil_guj2" pitchFamily="2" charset="0"/>
              </a:rPr>
              <a:t>gayaa</a:t>
            </a:r>
            <a:endParaRPr lang="en-GB" sz="2000" b="1" dirty="0" smtClean="0">
              <a:latin typeface="Saumil_guj2" pitchFamily="2" charset="0"/>
            </a:endParaRPr>
          </a:p>
          <a:p>
            <a:pPr algn="ctr"/>
            <a:endParaRPr lang="en-GB" sz="2000" b="1" dirty="0">
              <a:latin typeface="Saumil_guj2" pitchFamily="2" charset="0"/>
            </a:endParaRPr>
          </a:p>
          <a:p>
            <a:pPr algn="ctr"/>
            <a:r>
              <a:rPr lang="en-GB" sz="2000" b="1" dirty="0" err="1" smtClean="0">
                <a:latin typeface="Saumil_guj2" pitchFamily="2" charset="0"/>
              </a:rPr>
              <a:t>Aaor</a:t>
            </a:r>
            <a:endParaRPr lang="en-GB" sz="2000" b="1" dirty="0" smtClean="0">
              <a:latin typeface="Saumil_guj2" pitchFamily="2" charset="0"/>
            </a:endParaRPr>
          </a:p>
          <a:p>
            <a:pPr algn="ctr"/>
            <a:endParaRPr lang="en-GB" sz="2000" b="1" dirty="0">
              <a:latin typeface="Saumil_guj2" pitchFamily="2" charset="0"/>
            </a:endParaRPr>
          </a:p>
          <a:p>
            <a:pPr algn="ctr"/>
            <a:r>
              <a:rPr lang="en-GB" sz="2000" b="1" dirty="0" err="1" smtClean="0">
                <a:latin typeface="Saumil_guj2" pitchFamily="2" charset="0"/>
              </a:rPr>
              <a:t>tauma</a:t>
            </a:r>
            <a:endParaRPr lang="en-GB" sz="2000" b="1" dirty="0" smtClean="0">
              <a:latin typeface="Saumil_guj2" pitchFamily="2" charset="0"/>
            </a:endParaRPr>
          </a:p>
          <a:p>
            <a:pPr algn="ctr"/>
            <a:endParaRPr lang="en-GB" sz="2000" b="1" dirty="0">
              <a:latin typeface="Saumil_guj2" pitchFamily="2" charset="0"/>
            </a:endParaRPr>
          </a:p>
          <a:p>
            <a:pPr algn="ctr"/>
            <a:r>
              <a:rPr lang="en-GB" sz="2000" b="1" dirty="0" smtClean="0">
                <a:latin typeface="Saumil_guj2" pitchFamily="2" charset="0"/>
              </a:rPr>
              <a:t> </a:t>
            </a:r>
            <a:r>
              <a:rPr lang="en-GB" sz="2000" b="1" dirty="0" err="1" smtClean="0">
                <a:latin typeface="Saumil_guj2" pitchFamily="2" charset="0"/>
              </a:rPr>
              <a:t>yaar</a:t>
            </a:r>
            <a:endParaRPr lang="en-GB" sz="2000" b="1" dirty="0" smtClean="0">
              <a:latin typeface="Saumil_guj2" pitchFamily="2" charset="0"/>
            </a:endParaRPr>
          </a:p>
          <a:p>
            <a:pPr algn="ctr"/>
            <a:endParaRPr lang="en-GB" sz="2000" b="1" dirty="0">
              <a:latin typeface="Saumil_guj2" pitchFamily="2" charset="0"/>
            </a:endParaRPr>
          </a:p>
          <a:p>
            <a:pPr algn="ctr"/>
            <a:r>
              <a:rPr lang="en-GB" sz="2000" b="1" dirty="0" err="1" smtClean="0">
                <a:latin typeface="Saumil_guj2" pitchFamily="2" charset="0"/>
              </a:rPr>
              <a:t>laaJvaaba</a:t>
            </a:r>
            <a:r>
              <a:rPr lang="en-GB" sz="2000" b="1" dirty="0" smtClean="0">
                <a:latin typeface="Saumil_guj2" pitchFamily="2" charset="0"/>
              </a:rPr>
              <a:t> </a:t>
            </a:r>
            <a:r>
              <a:rPr lang="en-GB" sz="2000" b="1" dirty="0" err="1" smtClean="0">
                <a:latin typeface="Saumil_guj2" pitchFamily="2" charset="0"/>
              </a:rPr>
              <a:t>hao</a:t>
            </a:r>
            <a:endParaRPr lang="en-GB" sz="2000" b="1" dirty="0" smtClean="0">
              <a:latin typeface="Saumil_guj2" pitchFamily="2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683500" y="12205674"/>
            <a:ext cx="14791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Lanthanides</a:t>
            </a:r>
            <a:endParaRPr lang="en-GB" sz="2000" b="1" dirty="0"/>
          </a:p>
        </p:txBody>
      </p:sp>
      <p:sp>
        <p:nvSpPr>
          <p:cNvPr id="324" name="TextBox 323"/>
          <p:cNvSpPr txBox="1"/>
          <p:nvPr/>
        </p:nvSpPr>
        <p:spPr>
          <a:xfrm>
            <a:off x="2625483" y="13393613"/>
            <a:ext cx="11689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Actinides</a:t>
            </a:r>
            <a:endParaRPr lang="en-GB" sz="2000" b="1" dirty="0"/>
          </a:p>
        </p:txBody>
      </p:sp>
      <p:sp>
        <p:nvSpPr>
          <p:cNvPr id="328" name="Rectangle 327"/>
          <p:cNvSpPr/>
          <p:nvPr/>
        </p:nvSpPr>
        <p:spPr>
          <a:xfrm>
            <a:off x="5832798" y="2482337"/>
            <a:ext cx="466962" cy="470116"/>
          </a:xfrm>
          <a:prstGeom prst="rect">
            <a:avLst/>
          </a:prstGeom>
          <a:solidFill>
            <a:srgbClr val="7030A0"/>
          </a:solidFill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9" name="TextBox 328"/>
          <p:cNvSpPr txBox="1"/>
          <p:nvPr/>
        </p:nvSpPr>
        <p:spPr>
          <a:xfrm>
            <a:off x="6336854" y="2521566"/>
            <a:ext cx="124303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dirty="0" smtClean="0"/>
              <a:t>Synthetic</a:t>
            </a:r>
            <a:endParaRPr lang="en-GB" sz="2200" dirty="0"/>
          </a:p>
        </p:txBody>
      </p:sp>
      <p:sp>
        <p:nvSpPr>
          <p:cNvPr id="111" name="TextBox 110"/>
          <p:cNvSpPr txBox="1"/>
          <p:nvPr/>
        </p:nvSpPr>
        <p:spPr>
          <a:xfrm>
            <a:off x="5724268" y="125"/>
            <a:ext cx="1037104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3333FF"/>
                </a:solidFill>
              </a:rPr>
              <a:t>Periodic Table of Elements by Dr </a:t>
            </a:r>
            <a:r>
              <a:rPr lang="en-GB" b="1" dirty="0" err="1" smtClean="0">
                <a:solidFill>
                  <a:srgbClr val="3333FF"/>
                </a:solidFill>
              </a:rPr>
              <a:t>Vipul</a:t>
            </a:r>
            <a:r>
              <a:rPr lang="en-GB" b="1" dirty="0" smtClean="0">
                <a:solidFill>
                  <a:srgbClr val="3333FF"/>
                </a:solidFill>
              </a:rPr>
              <a:t> </a:t>
            </a:r>
            <a:r>
              <a:rPr lang="en-GB" b="1" dirty="0" err="1" smtClean="0">
                <a:solidFill>
                  <a:srgbClr val="3333FF"/>
                </a:solidFill>
              </a:rPr>
              <a:t>Kataria</a:t>
            </a:r>
            <a:endParaRPr lang="en-GB" b="1" dirty="0">
              <a:solidFill>
                <a:srgbClr val="3333FF"/>
              </a:solidFill>
            </a:endParaRPr>
          </a:p>
        </p:txBody>
      </p:sp>
      <p:sp>
        <p:nvSpPr>
          <p:cNvPr id="325" name="TextBox 324"/>
          <p:cNvSpPr txBox="1"/>
          <p:nvPr/>
        </p:nvSpPr>
        <p:spPr>
          <a:xfrm>
            <a:off x="0" y="1609725"/>
            <a:ext cx="146463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rgbClr val="FF0000"/>
                </a:solidFill>
              </a:rPr>
              <a:t>Use </a:t>
            </a:r>
          </a:p>
          <a:p>
            <a:pPr algn="ctr"/>
            <a:r>
              <a:rPr lang="en-US" sz="3000" b="1" dirty="0" err="1" smtClean="0">
                <a:solidFill>
                  <a:srgbClr val="FF0000"/>
                </a:solidFill>
              </a:rPr>
              <a:t>Saumil</a:t>
            </a:r>
            <a:endParaRPr lang="en-US" sz="30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3000" b="1" dirty="0" smtClean="0">
                <a:solidFill>
                  <a:srgbClr val="FF0000"/>
                </a:solidFill>
              </a:rPr>
              <a:t>Gujarati</a:t>
            </a:r>
          </a:p>
          <a:p>
            <a:pPr algn="ctr"/>
            <a:r>
              <a:rPr lang="en-US" sz="3000" b="1" dirty="0" smtClean="0">
                <a:solidFill>
                  <a:srgbClr val="FF0000"/>
                </a:solidFill>
              </a:rPr>
              <a:t>Font</a:t>
            </a:r>
            <a:endParaRPr lang="en-US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2684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>
                      <p:stCondLst>
                        <p:cond delay="indefinite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8" fill="hold">
                      <p:stCondLst>
                        <p:cond delay="indefinite"/>
                      </p:stCondLst>
                      <p:childTnLst>
                        <p:par>
                          <p:cTn id="399" fill="hold">
                            <p:stCondLst>
                              <p:cond delay="0"/>
                            </p:stCondLst>
                            <p:childTnLst>
                              <p:par>
                                <p:cTn id="4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6" fill="hold">
                      <p:stCondLst>
                        <p:cond delay="indefinite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1" fill="hold">
                      <p:stCondLst>
                        <p:cond delay="indefinite"/>
                      </p:stCondLst>
                      <p:childTnLst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5" fill="hold">
                      <p:stCondLst>
                        <p:cond delay="indefinite"/>
                      </p:stCondLst>
                      <p:childTnLst>
                        <p:par>
                          <p:cTn id="446" fill="hold">
                            <p:stCondLst>
                              <p:cond delay="0"/>
                            </p:stCondLst>
                            <p:childTnLst>
                              <p:par>
                                <p:cTn id="4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9" fill="hold">
                      <p:stCondLst>
                        <p:cond delay="indefinite"/>
                      </p:stCondLst>
                      <p:childTnLst>
                        <p:par>
                          <p:cTn id="450" fill="hold">
                            <p:stCondLst>
                              <p:cond delay="0"/>
                            </p:stCondLst>
                            <p:childTnLst>
                              <p:par>
                                <p:cTn id="4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3" fill="hold">
                      <p:stCondLst>
                        <p:cond delay="indefinite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7" fill="hold">
                      <p:stCondLst>
                        <p:cond delay="indefinite"/>
                      </p:stCondLst>
                      <p:childTnLst>
                        <p:par>
                          <p:cTn id="458" fill="hold">
                            <p:stCondLst>
                              <p:cond delay="0"/>
                            </p:stCondLst>
                            <p:childTnLst>
                              <p:par>
                                <p:cTn id="4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1" fill="hold">
                      <p:stCondLst>
                        <p:cond delay="indefinite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6" fill="hold">
                      <p:stCondLst>
                        <p:cond delay="indefinite"/>
                      </p:stCondLst>
                      <p:childTnLst>
                        <p:par>
                          <p:cTn id="467" fill="hold">
                            <p:stCondLst>
                              <p:cond delay="0"/>
                            </p:stCondLst>
                            <p:childTnLst>
                              <p:par>
                                <p:cTn id="4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>
                      <p:stCondLst>
                        <p:cond delay="indefinite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5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6" fill="hold">
                      <p:stCondLst>
                        <p:cond delay="indefinite"/>
                      </p:stCondLst>
                      <p:childTnLst>
                        <p:par>
                          <p:cTn id="477" fill="hold">
                            <p:stCondLst>
                              <p:cond delay="0"/>
                            </p:stCondLst>
                            <p:childTnLst>
                              <p:par>
                                <p:cTn id="4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6" fill="hold">
                      <p:stCondLst>
                        <p:cond delay="indefinite"/>
                      </p:stCondLst>
                      <p:childTnLst>
                        <p:par>
                          <p:cTn id="487" fill="hold">
                            <p:stCondLst>
                              <p:cond delay="0"/>
                            </p:stCondLst>
                            <p:childTnLst>
                              <p:par>
                                <p:cTn id="4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0" fill="hold">
                      <p:stCondLst>
                        <p:cond delay="indefinite"/>
                      </p:stCondLst>
                      <p:childTnLst>
                        <p:par>
                          <p:cTn id="491" fill="hold">
                            <p:stCondLst>
                              <p:cond delay="0"/>
                            </p:stCondLst>
                            <p:childTnLst>
                              <p:par>
                                <p:cTn id="4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4" fill="hold">
                      <p:stCondLst>
                        <p:cond delay="indefinite"/>
                      </p:stCondLst>
                      <p:childTnLst>
                        <p:par>
                          <p:cTn id="495" fill="hold">
                            <p:stCondLst>
                              <p:cond delay="0"/>
                            </p:stCondLst>
                            <p:childTnLst>
                              <p:par>
                                <p:cTn id="4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8" fill="hold">
                      <p:stCondLst>
                        <p:cond delay="indefinite"/>
                      </p:stCondLst>
                      <p:childTnLst>
                        <p:par>
                          <p:cTn id="499" fill="hold">
                            <p:stCondLst>
                              <p:cond delay="0"/>
                            </p:stCondLst>
                            <p:childTnLst>
                              <p:par>
                                <p:cTn id="5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2" fill="hold">
                      <p:stCondLst>
                        <p:cond delay="indefinite"/>
                      </p:stCondLst>
                      <p:childTnLst>
                        <p:par>
                          <p:cTn id="503" fill="hold">
                            <p:stCondLst>
                              <p:cond delay="0"/>
                            </p:stCondLst>
                            <p:childTnLst>
                              <p:par>
                                <p:cTn id="5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6" fill="hold">
                      <p:stCondLst>
                        <p:cond delay="indefinite"/>
                      </p:stCondLst>
                      <p:childTnLst>
                        <p:par>
                          <p:cTn id="507" fill="hold">
                            <p:stCondLst>
                              <p:cond delay="0"/>
                            </p:stCondLst>
                            <p:childTnLst>
                              <p:par>
                                <p:cTn id="50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0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1" fill="hold">
                      <p:stCondLst>
                        <p:cond delay="indefinite"/>
                      </p:stCondLst>
                      <p:childTnLst>
                        <p:par>
                          <p:cTn id="512" fill="hold">
                            <p:stCondLst>
                              <p:cond delay="0"/>
                            </p:stCondLst>
                            <p:childTnLst>
                              <p:par>
                                <p:cTn id="5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5" fill="hold">
                      <p:stCondLst>
                        <p:cond delay="indefinite"/>
                      </p:stCondLst>
                      <p:childTnLst>
                        <p:par>
                          <p:cTn id="516" fill="hold">
                            <p:stCondLst>
                              <p:cond delay="0"/>
                            </p:stCondLst>
                            <p:childTnLst>
                              <p:par>
                                <p:cTn id="5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0" fill="hold">
                      <p:stCondLst>
                        <p:cond delay="indefinite"/>
                      </p:stCondLst>
                      <p:childTnLst>
                        <p:par>
                          <p:cTn id="521" fill="hold">
                            <p:stCondLst>
                              <p:cond delay="0"/>
                            </p:stCondLst>
                            <p:childTnLst>
                              <p:par>
                                <p:cTn id="5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2" fill="hold">
                      <p:stCondLst>
                        <p:cond delay="indefinite"/>
                      </p:stCondLst>
                      <p:childTnLst>
                        <p:par>
                          <p:cTn id="543" fill="hold">
                            <p:stCondLst>
                              <p:cond delay="0"/>
                            </p:stCondLst>
                            <p:childTnLst>
                              <p:par>
                                <p:cTn id="5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6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7" fill="hold">
                      <p:stCondLst>
                        <p:cond delay="indefinite"/>
                      </p:stCondLst>
                      <p:childTnLst>
                        <p:par>
                          <p:cTn id="548" fill="hold">
                            <p:stCondLst>
                              <p:cond delay="0"/>
                            </p:stCondLst>
                            <p:childTnLst>
                              <p:par>
                                <p:cTn id="5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1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2" fill="hold">
                      <p:stCondLst>
                        <p:cond delay="indefinite"/>
                      </p:stCondLst>
                      <p:childTnLst>
                        <p:par>
                          <p:cTn id="553" fill="hold">
                            <p:stCondLst>
                              <p:cond delay="0"/>
                            </p:stCondLst>
                            <p:childTnLst>
                              <p:par>
                                <p:cTn id="5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6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7" fill="hold">
                      <p:stCondLst>
                        <p:cond delay="indefinite"/>
                      </p:stCondLst>
                      <p:childTnLst>
                        <p:par>
                          <p:cTn id="558" fill="hold">
                            <p:stCondLst>
                              <p:cond delay="0"/>
                            </p:stCondLst>
                            <p:childTnLst>
                              <p:par>
                                <p:cTn id="5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7" fill="hold">
                      <p:stCondLst>
                        <p:cond delay="indefinite"/>
                      </p:stCondLst>
                      <p:childTnLst>
                        <p:par>
                          <p:cTn id="568" fill="hold">
                            <p:stCondLst>
                              <p:cond delay="0"/>
                            </p:stCondLst>
                            <p:childTnLst>
                              <p:par>
                                <p:cTn id="5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1" fill="hold">
                      <p:stCondLst>
                        <p:cond delay="indefinite"/>
                      </p:stCondLst>
                      <p:childTnLst>
                        <p:par>
                          <p:cTn id="572" fill="hold">
                            <p:stCondLst>
                              <p:cond delay="0"/>
                            </p:stCondLst>
                            <p:childTnLst>
                              <p:par>
                                <p:cTn id="5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5" fill="hold">
                      <p:stCondLst>
                        <p:cond delay="indefinite"/>
                      </p:stCondLst>
                      <p:childTnLst>
                        <p:par>
                          <p:cTn id="576" fill="hold">
                            <p:stCondLst>
                              <p:cond delay="0"/>
                            </p:stCondLst>
                            <p:childTnLst>
                              <p:par>
                                <p:cTn id="5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9" fill="hold">
                      <p:stCondLst>
                        <p:cond delay="indefinite"/>
                      </p:stCondLst>
                      <p:childTnLst>
                        <p:par>
                          <p:cTn id="580" fill="hold">
                            <p:stCondLst>
                              <p:cond delay="0"/>
                            </p:stCondLst>
                            <p:childTnLst>
                              <p:par>
                                <p:cTn id="5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4" fill="hold">
                      <p:stCondLst>
                        <p:cond delay="indefinite"/>
                      </p:stCondLst>
                      <p:childTnLst>
                        <p:par>
                          <p:cTn id="585" fill="hold">
                            <p:stCondLst>
                              <p:cond delay="0"/>
                            </p:stCondLst>
                            <p:childTnLst>
                              <p:par>
                                <p:cTn id="5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8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9" fill="hold">
                      <p:stCondLst>
                        <p:cond delay="indefinite"/>
                      </p:stCondLst>
                      <p:childTnLst>
                        <p:par>
                          <p:cTn id="590" fill="hold">
                            <p:stCondLst>
                              <p:cond delay="0"/>
                            </p:stCondLst>
                            <p:childTnLst>
                              <p:par>
                                <p:cTn id="5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3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4" fill="hold">
                      <p:stCondLst>
                        <p:cond delay="indefinite"/>
                      </p:stCondLst>
                      <p:childTnLst>
                        <p:par>
                          <p:cTn id="595" fill="hold">
                            <p:stCondLst>
                              <p:cond delay="0"/>
                            </p:stCondLst>
                            <p:childTnLst>
                              <p:par>
                                <p:cTn id="5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2" fill="hold">
                      <p:stCondLst>
                        <p:cond delay="indefinite"/>
                      </p:stCondLst>
                      <p:childTnLst>
                        <p:par>
                          <p:cTn id="603" fill="hold">
                            <p:stCondLst>
                              <p:cond delay="0"/>
                            </p:stCondLst>
                            <p:childTnLst>
                              <p:par>
                                <p:cTn id="6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6" fill="hold">
                      <p:stCondLst>
                        <p:cond delay="indefinite"/>
                      </p:stCondLst>
                      <p:childTnLst>
                        <p:par>
                          <p:cTn id="607" fill="hold">
                            <p:stCondLst>
                              <p:cond delay="0"/>
                            </p:stCondLst>
                            <p:childTnLst>
                              <p:par>
                                <p:cTn id="6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0" fill="hold">
                      <p:stCondLst>
                        <p:cond delay="indefinite"/>
                      </p:stCondLst>
                      <p:childTnLst>
                        <p:par>
                          <p:cTn id="611" fill="hold">
                            <p:stCondLst>
                              <p:cond delay="0"/>
                            </p:stCondLst>
                            <p:childTnLst>
                              <p:par>
                                <p:cTn id="6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4" fill="hold">
                      <p:stCondLst>
                        <p:cond delay="indefinite"/>
                      </p:stCondLst>
                      <p:childTnLst>
                        <p:par>
                          <p:cTn id="615" fill="hold">
                            <p:stCondLst>
                              <p:cond delay="0"/>
                            </p:stCondLst>
                            <p:childTnLst>
                              <p:par>
                                <p:cTn id="6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8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9" fill="hold">
                      <p:stCondLst>
                        <p:cond delay="indefinite"/>
                      </p:stCondLst>
                      <p:childTnLst>
                        <p:par>
                          <p:cTn id="620" fill="hold">
                            <p:stCondLst>
                              <p:cond delay="0"/>
                            </p:stCondLst>
                            <p:childTnLst>
                              <p:par>
                                <p:cTn id="6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3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4" fill="hold">
                      <p:stCondLst>
                        <p:cond delay="indefinite"/>
                      </p:stCondLst>
                      <p:childTnLst>
                        <p:par>
                          <p:cTn id="625" fill="hold">
                            <p:stCondLst>
                              <p:cond delay="0"/>
                            </p:stCondLst>
                            <p:childTnLst>
                              <p:par>
                                <p:cTn id="6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2" fill="hold">
                      <p:stCondLst>
                        <p:cond delay="indefinite"/>
                      </p:stCondLst>
                      <p:childTnLst>
                        <p:par>
                          <p:cTn id="633" fill="hold">
                            <p:stCondLst>
                              <p:cond delay="0"/>
                            </p:stCondLst>
                            <p:childTnLst>
                              <p:par>
                                <p:cTn id="6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6" fill="hold">
                      <p:stCondLst>
                        <p:cond delay="indefinite"/>
                      </p:stCondLst>
                      <p:childTnLst>
                        <p:par>
                          <p:cTn id="637" fill="hold">
                            <p:stCondLst>
                              <p:cond delay="0"/>
                            </p:stCondLst>
                            <p:childTnLst>
                              <p:par>
                                <p:cTn id="6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0" fill="hold">
                      <p:stCondLst>
                        <p:cond delay="indefinite"/>
                      </p:stCondLst>
                      <p:childTnLst>
                        <p:par>
                          <p:cTn id="641" fill="hold">
                            <p:stCondLst>
                              <p:cond delay="0"/>
                            </p:stCondLst>
                            <p:childTnLst>
                              <p:par>
                                <p:cTn id="6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4" fill="hold">
                      <p:stCondLst>
                        <p:cond delay="indefinite"/>
                      </p:stCondLst>
                      <p:childTnLst>
                        <p:par>
                          <p:cTn id="645" fill="hold">
                            <p:stCondLst>
                              <p:cond delay="0"/>
                            </p:stCondLst>
                            <p:childTnLst>
                              <p:par>
                                <p:cTn id="6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8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9" fill="hold">
                      <p:stCondLst>
                        <p:cond delay="indefinite"/>
                      </p:stCondLst>
                      <p:childTnLst>
                        <p:par>
                          <p:cTn id="650" fill="hold">
                            <p:stCondLst>
                              <p:cond delay="0"/>
                            </p:stCondLst>
                            <p:childTnLst>
                              <p:par>
                                <p:cTn id="6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3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4" fill="hold">
                      <p:stCondLst>
                        <p:cond delay="indefinite"/>
                      </p:stCondLst>
                      <p:childTnLst>
                        <p:par>
                          <p:cTn id="655" fill="hold">
                            <p:stCondLst>
                              <p:cond delay="0"/>
                            </p:stCondLst>
                            <p:childTnLst>
                              <p:par>
                                <p:cTn id="6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2" fill="hold">
                      <p:stCondLst>
                        <p:cond delay="indefinite"/>
                      </p:stCondLst>
                      <p:childTnLst>
                        <p:par>
                          <p:cTn id="663" fill="hold">
                            <p:stCondLst>
                              <p:cond delay="0"/>
                            </p:stCondLst>
                            <p:childTnLst>
                              <p:par>
                                <p:cTn id="6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6" fill="hold">
                      <p:stCondLst>
                        <p:cond delay="indefinite"/>
                      </p:stCondLst>
                      <p:childTnLst>
                        <p:par>
                          <p:cTn id="667" fill="hold">
                            <p:stCondLst>
                              <p:cond delay="0"/>
                            </p:stCondLst>
                            <p:childTnLst>
                              <p:par>
                                <p:cTn id="6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0" fill="hold">
                      <p:stCondLst>
                        <p:cond delay="indefinite"/>
                      </p:stCondLst>
                      <p:childTnLst>
                        <p:par>
                          <p:cTn id="671" fill="hold">
                            <p:stCondLst>
                              <p:cond delay="0"/>
                            </p:stCondLst>
                            <p:childTnLst>
                              <p:par>
                                <p:cTn id="6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4" fill="hold">
                      <p:stCondLst>
                        <p:cond delay="indefinite"/>
                      </p:stCondLst>
                      <p:childTnLst>
                        <p:par>
                          <p:cTn id="675" fill="hold">
                            <p:stCondLst>
                              <p:cond delay="0"/>
                            </p:stCondLst>
                            <p:childTnLst>
                              <p:par>
                                <p:cTn id="6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8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9" fill="hold">
                      <p:stCondLst>
                        <p:cond delay="indefinite"/>
                      </p:stCondLst>
                      <p:childTnLst>
                        <p:par>
                          <p:cTn id="680" fill="hold">
                            <p:stCondLst>
                              <p:cond delay="0"/>
                            </p:stCondLst>
                            <p:childTnLst>
                              <p:par>
                                <p:cTn id="6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3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4" fill="hold">
                      <p:stCondLst>
                        <p:cond delay="indefinite"/>
                      </p:stCondLst>
                      <p:childTnLst>
                        <p:par>
                          <p:cTn id="685" fill="hold">
                            <p:stCondLst>
                              <p:cond delay="0"/>
                            </p:stCondLst>
                            <p:childTnLst>
                              <p:par>
                                <p:cTn id="6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2" fill="hold">
                      <p:stCondLst>
                        <p:cond delay="indefinite"/>
                      </p:stCondLst>
                      <p:childTnLst>
                        <p:par>
                          <p:cTn id="693" fill="hold">
                            <p:stCondLst>
                              <p:cond delay="0"/>
                            </p:stCondLst>
                            <p:childTnLst>
                              <p:par>
                                <p:cTn id="6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6" fill="hold">
                      <p:stCondLst>
                        <p:cond delay="indefinite"/>
                      </p:stCondLst>
                      <p:childTnLst>
                        <p:par>
                          <p:cTn id="697" fill="hold">
                            <p:stCondLst>
                              <p:cond delay="0"/>
                            </p:stCondLst>
                            <p:childTnLst>
                              <p:par>
                                <p:cTn id="6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0" fill="hold">
                      <p:stCondLst>
                        <p:cond delay="indefinite"/>
                      </p:stCondLst>
                      <p:childTnLst>
                        <p:par>
                          <p:cTn id="701" fill="hold">
                            <p:stCondLst>
                              <p:cond delay="0"/>
                            </p:stCondLst>
                            <p:childTnLst>
                              <p:par>
                                <p:cTn id="7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4" fill="hold">
                      <p:stCondLst>
                        <p:cond delay="indefinite"/>
                      </p:stCondLst>
                      <p:childTnLst>
                        <p:par>
                          <p:cTn id="705" fill="hold">
                            <p:stCondLst>
                              <p:cond delay="0"/>
                            </p:stCondLst>
                            <p:childTnLst>
                              <p:par>
                                <p:cTn id="70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8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9" fill="hold">
                      <p:stCondLst>
                        <p:cond delay="indefinite"/>
                      </p:stCondLst>
                      <p:childTnLst>
                        <p:par>
                          <p:cTn id="710" fill="hold">
                            <p:stCondLst>
                              <p:cond delay="0"/>
                            </p:stCondLst>
                            <p:childTnLst>
                              <p:par>
                                <p:cTn id="7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3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4" fill="hold">
                      <p:stCondLst>
                        <p:cond delay="indefinite"/>
                      </p:stCondLst>
                      <p:childTnLst>
                        <p:par>
                          <p:cTn id="715" fill="hold">
                            <p:stCondLst>
                              <p:cond delay="0"/>
                            </p:stCondLst>
                            <p:childTnLst>
                              <p:par>
                                <p:cTn id="7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2" fill="hold">
                      <p:stCondLst>
                        <p:cond delay="indefinite"/>
                      </p:stCondLst>
                      <p:childTnLst>
                        <p:par>
                          <p:cTn id="723" fill="hold">
                            <p:stCondLst>
                              <p:cond delay="0"/>
                            </p:stCondLst>
                            <p:childTnLst>
                              <p:par>
                                <p:cTn id="7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6" fill="hold">
                      <p:stCondLst>
                        <p:cond delay="indefinite"/>
                      </p:stCondLst>
                      <p:childTnLst>
                        <p:par>
                          <p:cTn id="727" fill="hold">
                            <p:stCondLst>
                              <p:cond delay="0"/>
                            </p:stCondLst>
                            <p:childTnLst>
                              <p:par>
                                <p:cTn id="7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0" fill="hold">
                      <p:stCondLst>
                        <p:cond delay="indefinite"/>
                      </p:stCondLst>
                      <p:childTnLst>
                        <p:par>
                          <p:cTn id="731" fill="hold">
                            <p:stCondLst>
                              <p:cond delay="0"/>
                            </p:stCondLst>
                            <p:childTnLst>
                              <p:par>
                                <p:cTn id="7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4" fill="hold">
                      <p:stCondLst>
                        <p:cond delay="indefinite"/>
                      </p:stCondLst>
                      <p:childTnLst>
                        <p:par>
                          <p:cTn id="735" fill="hold">
                            <p:stCondLst>
                              <p:cond delay="0"/>
                            </p:stCondLst>
                            <p:childTnLst>
                              <p:par>
                                <p:cTn id="7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8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9" fill="hold">
                      <p:stCondLst>
                        <p:cond delay="indefinite"/>
                      </p:stCondLst>
                      <p:childTnLst>
                        <p:par>
                          <p:cTn id="740" fill="hold">
                            <p:stCondLst>
                              <p:cond delay="0"/>
                            </p:stCondLst>
                            <p:childTnLst>
                              <p:par>
                                <p:cTn id="7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3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4" fill="hold">
                      <p:stCondLst>
                        <p:cond delay="indefinite"/>
                      </p:stCondLst>
                      <p:childTnLst>
                        <p:par>
                          <p:cTn id="745" fill="hold">
                            <p:stCondLst>
                              <p:cond delay="0"/>
                            </p:stCondLst>
                            <p:childTnLst>
                              <p:par>
                                <p:cTn id="7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2" fill="hold">
                      <p:stCondLst>
                        <p:cond delay="indefinite"/>
                      </p:stCondLst>
                      <p:childTnLst>
                        <p:par>
                          <p:cTn id="753" fill="hold">
                            <p:stCondLst>
                              <p:cond delay="0"/>
                            </p:stCondLst>
                            <p:childTnLst>
                              <p:par>
                                <p:cTn id="7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6" fill="hold">
                      <p:stCondLst>
                        <p:cond delay="indefinite"/>
                      </p:stCondLst>
                      <p:childTnLst>
                        <p:par>
                          <p:cTn id="757" fill="hold">
                            <p:stCondLst>
                              <p:cond delay="0"/>
                            </p:stCondLst>
                            <p:childTnLst>
                              <p:par>
                                <p:cTn id="7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0" fill="hold">
                      <p:stCondLst>
                        <p:cond delay="indefinite"/>
                      </p:stCondLst>
                      <p:childTnLst>
                        <p:par>
                          <p:cTn id="761" fill="hold">
                            <p:stCondLst>
                              <p:cond delay="0"/>
                            </p:stCondLst>
                            <p:childTnLst>
                              <p:par>
                                <p:cTn id="7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4" fill="hold">
                      <p:stCondLst>
                        <p:cond delay="indefinite"/>
                      </p:stCondLst>
                      <p:childTnLst>
                        <p:par>
                          <p:cTn id="765" fill="hold">
                            <p:stCondLst>
                              <p:cond delay="0"/>
                            </p:stCondLst>
                            <p:childTnLst>
                              <p:par>
                                <p:cTn id="7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8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9" fill="hold">
                      <p:stCondLst>
                        <p:cond delay="indefinite"/>
                      </p:stCondLst>
                      <p:childTnLst>
                        <p:par>
                          <p:cTn id="770" fill="hold">
                            <p:stCondLst>
                              <p:cond delay="0"/>
                            </p:stCondLst>
                            <p:childTnLst>
                              <p:par>
                                <p:cTn id="7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3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4" fill="hold">
                      <p:stCondLst>
                        <p:cond delay="indefinite"/>
                      </p:stCondLst>
                      <p:childTnLst>
                        <p:par>
                          <p:cTn id="775" fill="hold">
                            <p:stCondLst>
                              <p:cond delay="0"/>
                            </p:stCondLst>
                            <p:childTnLst>
                              <p:par>
                                <p:cTn id="7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2" fill="hold">
                      <p:stCondLst>
                        <p:cond delay="indefinite"/>
                      </p:stCondLst>
                      <p:childTnLst>
                        <p:par>
                          <p:cTn id="783" fill="hold">
                            <p:stCondLst>
                              <p:cond delay="0"/>
                            </p:stCondLst>
                            <p:childTnLst>
                              <p:par>
                                <p:cTn id="7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6" fill="hold">
                      <p:stCondLst>
                        <p:cond delay="indefinite"/>
                      </p:stCondLst>
                      <p:childTnLst>
                        <p:par>
                          <p:cTn id="787" fill="hold">
                            <p:stCondLst>
                              <p:cond delay="0"/>
                            </p:stCondLst>
                            <p:childTnLst>
                              <p:par>
                                <p:cTn id="7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0" fill="hold">
                      <p:stCondLst>
                        <p:cond delay="indefinite"/>
                      </p:stCondLst>
                      <p:childTnLst>
                        <p:par>
                          <p:cTn id="791" fill="hold">
                            <p:stCondLst>
                              <p:cond delay="0"/>
                            </p:stCondLst>
                            <p:childTnLst>
                              <p:par>
                                <p:cTn id="7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4" fill="hold">
                      <p:stCondLst>
                        <p:cond delay="indefinite"/>
                      </p:stCondLst>
                      <p:childTnLst>
                        <p:par>
                          <p:cTn id="795" fill="hold">
                            <p:stCondLst>
                              <p:cond delay="0"/>
                            </p:stCondLst>
                            <p:childTnLst>
                              <p:par>
                                <p:cTn id="7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8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9" fill="hold">
                      <p:stCondLst>
                        <p:cond delay="indefinite"/>
                      </p:stCondLst>
                      <p:childTnLst>
                        <p:par>
                          <p:cTn id="800" fill="hold">
                            <p:stCondLst>
                              <p:cond delay="0"/>
                            </p:stCondLst>
                            <p:childTnLst>
                              <p:par>
                                <p:cTn id="8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3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4" fill="hold">
                      <p:stCondLst>
                        <p:cond delay="indefinite"/>
                      </p:stCondLst>
                      <p:childTnLst>
                        <p:par>
                          <p:cTn id="805" fill="hold">
                            <p:stCondLst>
                              <p:cond delay="0"/>
                            </p:stCondLst>
                            <p:childTnLst>
                              <p:par>
                                <p:cTn id="8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2" fill="hold">
                      <p:stCondLst>
                        <p:cond delay="indefinite"/>
                      </p:stCondLst>
                      <p:childTnLst>
                        <p:par>
                          <p:cTn id="813" fill="hold">
                            <p:stCondLst>
                              <p:cond delay="0"/>
                            </p:stCondLst>
                            <p:childTnLst>
                              <p:par>
                                <p:cTn id="8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6" fill="hold">
                      <p:stCondLst>
                        <p:cond delay="indefinite"/>
                      </p:stCondLst>
                      <p:childTnLst>
                        <p:par>
                          <p:cTn id="817" fill="hold">
                            <p:stCondLst>
                              <p:cond delay="0"/>
                            </p:stCondLst>
                            <p:childTnLst>
                              <p:par>
                                <p:cTn id="8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0" fill="hold">
                      <p:stCondLst>
                        <p:cond delay="indefinite"/>
                      </p:stCondLst>
                      <p:childTnLst>
                        <p:par>
                          <p:cTn id="821" fill="hold">
                            <p:stCondLst>
                              <p:cond delay="0"/>
                            </p:stCondLst>
                            <p:childTnLst>
                              <p:par>
                                <p:cTn id="8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4" fill="hold">
                      <p:stCondLst>
                        <p:cond delay="indefinite"/>
                      </p:stCondLst>
                      <p:childTnLst>
                        <p:par>
                          <p:cTn id="825" fill="hold">
                            <p:stCondLst>
                              <p:cond delay="0"/>
                            </p:stCondLst>
                            <p:childTnLst>
                              <p:par>
                                <p:cTn id="8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8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9" fill="hold">
                      <p:stCondLst>
                        <p:cond delay="indefinite"/>
                      </p:stCondLst>
                      <p:childTnLst>
                        <p:par>
                          <p:cTn id="830" fill="hold">
                            <p:stCondLst>
                              <p:cond delay="0"/>
                            </p:stCondLst>
                            <p:childTnLst>
                              <p:par>
                                <p:cTn id="8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3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4" fill="hold">
                      <p:stCondLst>
                        <p:cond delay="indefinite"/>
                      </p:stCondLst>
                      <p:childTnLst>
                        <p:par>
                          <p:cTn id="835" fill="hold">
                            <p:stCondLst>
                              <p:cond delay="0"/>
                            </p:stCondLst>
                            <p:childTnLst>
                              <p:par>
                                <p:cTn id="8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2" fill="hold">
                      <p:stCondLst>
                        <p:cond delay="indefinite"/>
                      </p:stCondLst>
                      <p:childTnLst>
                        <p:par>
                          <p:cTn id="843" fill="hold">
                            <p:stCondLst>
                              <p:cond delay="0"/>
                            </p:stCondLst>
                            <p:childTnLst>
                              <p:par>
                                <p:cTn id="8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6" fill="hold">
                      <p:stCondLst>
                        <p:cond delay="indefinite"/>
                      </p:stCondLst>
                      <p:childTnLst>
                        <p:par>
                          <p:cTn id="847" fill="hold">
                            <p:stCondLst>
                              <p:cond delay="0"/>
                            </p:stCondLst>
                            <p:childTnLst>
                              <p:par>
                                <p:cTn id="8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0" fill="hold">
                      <p:stCondLst>
                        <p:cond delay="indefinite"/>
                      </p:stCondLst>
                      <p:childTnLst>
                        <p:par>
                          <p:cTn id="851" fill="hold">
                            <p:stCondLst>
                              <p:cond delay="0"/>
                            </p:stCondLst>
                            <p:childTnLst>
                              <p:par>
                                <p:cTn id="8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6" fill="hold">
                      <p:stCondLst>
                        <p:cond delay="indefinite"/>
                      </p:stCondLst>
                      <p:childTnLst>
                        <p:par>
                          <p:cTn id="867" fill="hold">
                            <p:stCondLst>
                              <p:cond delay="0"/>
                            </p:stCondLst>
                            <p:childTnLst>
                              <p:par>
                                <p:cTn id="8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1" fill="hold">
                      <p:stCondLst>
                        <p:cond delay="indefinite"/>
                      </p:stCondLst>
                      <p:childTnLst>
                        <p:par>
                          <p:cTn id="872" fill="hold">
                            <p:stCondLst>
                              <p:cond delay="0"/>
                            </p:stCondLst>
                            <p:childTnLst>
                              <p:par>
                                <p:cTn id="8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6" fill="hold">
                      <p:stCondLst>
                        <p:cond delay="indefinite"/>
                      </p:stCondLst>
                      <p:childTnLst>
                        <p:par>
                          <p:cTn id="877" fill="hold">
                            <p:stCondLst>
                              <p:cond delay="0"/>
                            </p:stCondLst>
                            <p:childTnLst>
                              <p:par>
                                <p:cTn id="8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0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1" fill="hold">
                      <p:stCondLst>
                        <p:cond delay="indefinite"/>
                      </p:stCondLst>
                      <p:childTnLst>
                        <p:par>
                          <p:cTn id="882" fill="hold">
                            <p:stCondLst>
                              <p:cond delay="0"/>
                            </p:stCondLst>
                            <p:childTnLst>
                              <p:par>
                                <p:cTn id="8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5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6" fill="hold">
                      <p:stCondLst>
                        <p:cond delay="indefinite"/>
                      </p:stCondLst>
                      <p:childTnLst>
                        <p:par>
                          <p:cTn id="887" fill="hold">
                            <p:stCondLst>
                              <p:cond delay="0"/>
                            </p:stCondLst>
                            <p:childTnLst>
                              <p:par>
                                <p:cTn id="8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0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3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6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9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2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5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8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1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4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7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0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3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6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9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0" fill="hold">
                      <p:stCondLst>
                        <p:cond delay="indefinite"/>
                      </p:stCondLst>
                      <p:childTnLst>
                        <p:par>
                          <p:cTn id="931" fill="hold">
                            <p:stCondLst>
                              <p:cond delay="0"/>
                            </p:stCondLst>
                            <p:childTnLst>
                              <p:par>
                                <p:cTn id="9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4" fill="hold">
                      <p:stCondLst>
                        <p:cond delay="indefinite"/>
                      </p:stCondLst>
                      <p:childTnLst>
                        <p:par>
                          <p:cTn id="935" fill="hold">
                            <p:stCondLst>
                              <p:cond delay="0"/>
                            </p:stCondLst>
                            <p:childTnLst>
                              <p:par>
                                <p:cTn id="9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8" fill="hold">
                      <p:stCondLst>
                        <p:cond delay="indefinite"/>
                      </p:stCondLst>
                      <p:childTnLst>
                        <p:par>
                          <p:cTn id="939" fill="hold">
                            <p:stCondLst>
                              <p:cond delay="0"/>
                            </p:stCondLst>
                            <p:childTnLst>
                              <p:par>
                                <p:cTn id="9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2" fill="hold">
                      <p:stCondLst>
                        <p:cond delay="indefinite"/>
                      </p:stCondLst>
                      <p:childTnLst>
                        <p:par>
                          <p:cTn id="943" fill="hold">
                            <p:stCondLst>
                              <p:cond delay="0"/>
                            </p:stCondLst>
                            <p:childTnLst>
                              <p:par>
                                <p:cTn id="9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6" fill="hold">
                      <p:stCondLst>
                        <p:cond delay="indefinite"/>
                      </p:stCondLst>
                      <p:childTnLst>
                        <p:par>
                          <p:cTn id="947" fill="hold">
                            <p:stCondLst>
                              <p:cond delay="0"/>
                            </p:stCondLst>
                            <p:childTnLst>
                              <p:par>
                                <p:cTn id="9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0" fill="hold">
                      <p:stCondLst>
                        <p:cond delay="indefinite"/>
                      </p:stCondLst>
                      <p:childTnLst>
                        <p:par>
                          <p:cTn id="951" fill="hold">
                            <p:stCondLst>
                              <p:cond delay="0"/>
                            </p:stCondLst>
                            <p:childTnLst>
                              <p:par>
                                <p:cTn id="9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4" fill="hold">
                      <p:stCondLst>
                        <p:cond delay="indefinite"/>
                      </p:stCondLst>
                      <p:childTnLst>
                        <p:par>
                          <p:cTn id="955" fill="hold">
                            <p:stCondLst>
                              <p:cond delay="0"/>
                            </p:stCondLst>
                            <p:childTnLst>
                              <p:par>
                                <p:cTn id="9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8" fill="hold">
                      <p:stCondLst>
                        <p:cond delay="indefinite"/>
                      </p:stCondLst>
                      <p:childTnLst>
                        <p:par>
                          <p:cTn id="959" fill="hold">
                            <p:stCondLst>
                              <p:cond delay="0"/>
                            </p:stCondLst>
                            <p:childTnLst>
                              <p:par>
                                <p:cTn id="9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2" fill="hold">
                      <p:stCondLst>
                        <p:cond delay="indefinite"/>
                      </p:stCondLst>
                      <p:childTnLst>
                        <p:par>
                          <p:cTn id="963" fill="hold">
                            <p:stCondLst>
                              <p:cond delay="0"/>
                            </p:stCondLst>
                            <p:childTnLst>
                              <p:par>
                                <p:cTn id="9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6" fill="hold">
                      <p:stCondLst>
                        <p:cond delay="indefinite"/>
                      </p:stCondLst>
                      <p:childTnLst>
                        <p:par>
                          <p:cTn id="967" fill="hold">
                            <p:stCondLst>
                              <p:cond delay="0"/>
                            </p:stCondLst>
                            <p:childTnLst>
                              <p:par>
                                <p:cTn id="9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0" fill="hold">
                      <p:stCondLst>
                        <p:cond delay="indefinite"/>
                      </p:stCondLst>
                      <p:childTnLst>
                        <p:par>
                          <p:cTn id="971" fill="hold">
                            <p:stCondLst>
                              <p:cond delay="0"/>
                            </p:stCondLst>
                            <p:childTnLst>
                              <p:par>
                                <p:cTn id="9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4" fill="hold">
                      <p:stCondLst>
                        <p:cond delay="indefinite"/>
                      </p:stCondLst>
                      <p:childTnLst>
                        <p:par>
                          <p:cTn id="975" fill="hold">
                            <p:stCondLst>
                              <p:cond delay="0"/>
                            </p:stCondLst>
                            <p:childTnLst>
                              <p:par>
                                <p:cTn id="9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8" fill="hold">
                      <p:stCondLst>
                        <p:cond delay="indefinite"/>
                      </p:stCondLst>
                      <p:childTnLst>
                        <p:par>
                          <p:cTn id="979" fill="hold">
                            <p:stCondLst>
                              <p:cond delay="0"/>
                            </p:stCondLst>
                            <p:childTnLst>
                              <p:par>
                                <p:cTn id="9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2" fill="hold">
                      <p:stCondLst>
                        <p:cond delay="indefinite"/>
                      </p:stCondLst>
                      <p:childTnLst>
                        <p:par>
                          <p:cTn id="983" fill="hold">
                            <p:stCondLst>
                              <p:cond delay="0"/>
                            </p:stCondLst>
                            <p:childTnLst>
                              <p:par>
                                <p:cTn id="9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6" fill="hold">
                      <p:stCondLst>
                        <p:cond delay="indefinite"/>
                      </p:stCondLst>
                      <p:childTnLst>
                        <p:par>
                          <p:cTn id="987" fill="hold">
                            <p:stCondLst>
                              <p:cond delay="0"/>
                            </p:stCondLst>
                            <p:childTnLst>
                              <p:par>
                                <p:cTn id="9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0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1" fill="hold">
                      <p:stCondLst>
                        <p:cond delay="indefinite"/>
                      </p:stCondLst>
                      <p:childTnLst>
                        <p:par>
                          <p:cTn id="992" fill="hold">
                            <p:stCondLst>
                              <p:cond delay="0"/>
                            </p:stCondLst>
                            <p:childTnLst>
                              <p:par>
                                <p:cTn id="9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5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6" fill="hold">
                      <p:stCondLst>
                        <p:cond delay="indefinite"/>
                      </p:stCondLst>
                      <p:childTnLst>
                        <p:par>
                          <p:cTn id="997" fill="hold">
                            <p:stCondLst>
                              <p:cond delay="0"/>
                            </p:stCondLst>
                            <p:childTnLst>
                              <p:par>
                                <p:cTn id="9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0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1" fill="hold">
                      <p:stCondLst>
                        <p:cond delay="indefinite"/>
                      </p:stCondLst>
                      <p:childTnLst>
                        <p:par>
                          <p:cTn id="1002" fill="hold">
                            <p:stCondLst>
                              <p:cond delay="0"/>
                            </p:stCondLst>
                            <p:childTnLst>
                              <p:par>
                                <p:cTn id="100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5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6" fill="hold">
                      <p:stCondLst>
                        <p:cond delay="indefinite"/>
                      </p:stCondLst>
                      <p:childTnLst>
                        <p:par>
                          <p:cTn id="1007" fill="hold">
                            <p:stCondLst>
                              <p:cond delay="0"/>
                            </p:stCondLst>
                            <p:childTnLst>
                              <p:par>
                                <p:cTn id="100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0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3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6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9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2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5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8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1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4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7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0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3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6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9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0" fill="hold">
                      <p:stCondLst>
                        <p:cond delay="indefinite"/>
                      </p:stCondLst>
                      <p:childTnLst>
                        <p:par>
                          <p:cTn id="1051" fill="hold">
                            <p:stCondLst>
                              <p:cond delay="0"/>
                            </p:stCondLst>
                            <p:childTnLst>
                              <p:par>
                                <p:cTn id="10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4" fill="hold">
                      <p:stCondLst>
                        <p:cond delay="indefinite"/>
                      </p:stCondLst>
                      <p:childTnLst>
                        <p:par>
                          <p:cTn id="1055" fill="hold">
                            <p:stCondLst>
                              <p:cond delay="0"/>
                            </p:stCondLst>
                            <p:childTnLst>
                              <p:par>
                                <p:cTn id="10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8" fill="hold">
                      <p:stCondLst>
                        <p:cond delay="indefinite"/>
                      </p:stCondLst>
                      <p:childTnLst>
                        <p:par>
                          <p:cTn id="1059" fill="hold">
                            <p:stCondLst>
                              <p:cond delay="0"/>
                            </p:stCondLst>
                            <p:childTnLst>
                              <p:par>
                                <p:cTn id="10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2" fill="hold">
                      <p:stCondLst>
                        <p:cond delay="indefinite"/>
                      </p:stCondLst>
                      <p:childTnLst>
                        <p:par>
                          <p:cTn id="1063" fill="hold">
                            <p:stCondLst>
                              <p:cond delay="0"/>
                            </p:stCondLst>
                            <p:childTnLst>
                              <p:par>
                                <p:cTn id="10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6" fill="hold">
                      <p:stCondLst>
                        <p:cond delay="indefinite"/>
                      </p:stCondLst>
                      <p:childTnLst>
                        <p:par>
                          <p:cTn id="1067" fill="hold">
                            <p:stCondLst>
                              <p:cond delay="0"/>
                            </p:stCondLst>
                            <p:childTnLst>
                              <p:par>
                                <p:cTn id="10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0" fill="hold">
                      <p:stCondLst>
                        <p:cond delay="indefinite"/>
                      </p:stCondLst>
                      <p:childTnLst>
                        <p:par>
                          <p:cTn id="1071" fill="hold">
                            <p:stCondLst>
                              <p:cond delay="0"/>
                            </p:stCondLst>
                            <p:childTnLst>
                              <p:par>
                                <p:cTn id="10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4" fill="hold">
                      <p:stCondLst>
                        <p:cond delay="indefinite"/>
                      </p:stCondLst>
                      <p:childTnLst>
                        <p:par>
                          <p:cTn id="1075" fill="hold">
                            <p:stCondLst>
                              <p:cond delay="0"/>
                            </p:stCondLst>
                            <p:childTnLst>
                              <p:par>
                                <p:cTn id="10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8" fill="hold">
                      <p:stCondLst>
                        <p:cond delay="indefinite"/>
                      </p:stCondLst>
                      <p:childTnLst>
                        <p:par>
                          <p:cTn id="1079" fill="hold">
                            <p:stCondLst>
                              <p:cond delay="0"/>
                            </p:stCondLst>
                            <p:childTnLst>
                              <p:par>
                                <p:cTn id="10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2" fill="hold">
                      <p:stCondLst>
                        <p:cond delay="indefinite"/>
                      </p:stCondLst>
                      <p:childTnLst>
                        <p:par>
                          <p:cTn id="1083" fill="hold">
                            <p:stCondLst>
                              <p:cond delay="0"/>
                            </p:stCondLst>
                            <p:childTnLst>
                              <p:par>
                                <p:cTn id="10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6" fill="hold">
                      <p:stCondLst>
                        <p:cond delay="indefinite"/>
                      </p:stCondLst>
                      <p:childTnLst>
                        <p:par>
                          <p:cTn id="1087" fill="hold">
                            <p:stCondLst>
                              <p:cond delay="0"/>
                            </p:stCondLst>
                            <p:childTnLst>
                              <p:par>
                                <p:cTn id="10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0" fill="hold">
                      <p:stCondLst>
                        <p:cond delay="indefinite"/>
                      </p:stCondLst>
                      <p:childTnLst>
                        <p:par>
                          <p:cTn id="1091" fill="hold">
                            <p:stCondLst>
                              <p:cond delay="0"/>
                            </p:stCondLst>
                            <p:childTnLst>
                              <p:par>
                                <p:cTn id="10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4" fill="hold">
                      <p:stCondLst>
                        <p:cond delay="indefinite"/>
                      </p:stCondLst>
                      <p:childTnLst>
                        <p:par>
                          <p:cTn id="1095" fill="hold">
                            <p:stCondLst>
                              <p:cond delay="0"/>
                            </p:stCondLst>
                            <p:childTnLst>
                              <p:par>
                                <p:cTn id="10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8" fill="hold">
                      <p:stCondLst>
                        <p:cond delay="indefinite"/>
                      </p:stCondLst>
                      <p:childTnLst>
                        <p:par>
                          <p:cTn id="1099" fill="hold">
                            <p:stCondLst>
                              <p:cond delay="0"/>
                            </p:stCondLst>
                            <p:childTnLst>
                              <p:par>
                                <p:cTn id="1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2" fill="hold">
                      <p:stCondLst>
                        <p:cond delay="indefinite"/>
                      </p:stCondLst>
                      <p:childTnLst>
                        <p:par>
                          <p:cTn id="1103" fill="hold">
                            <p:stCondLst>
                              <p:cond delay="0"/>
                            </p:stCondLst>
                            <p:childTnLst>
                              <p:par>
                                <p:cTn id="1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6" fill="hold">
                      <p:stCondLst>
                        <p:cond delay="indefinite"/>
                      </p:stCondLst>
                      <p:childTnLst>
                        <p:par>
                          <p:cTn id="1107" fill="hold">
                            <p:stCondLst>
                              <p:cond delay="0"/>
                            </p:stCondLst>
                            <p:childTnLst>
                              <p:par>
                                <p:cTn id="110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0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3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6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9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2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5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8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1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6" grpId="0" animBg="1"/>
      <p:bldP spid="57" grpId="0"/>
      <p:bldP spid="58" grpId="0" animBg="1"/>
      <p:bldP spid="59" grpId="0"/>
      <p:bldP spid="60" grpId="0" animBg="1"/>
      <p:bldP spid="61" grpId="0"/>
      <p:bldP spid="63" grpId="0" animBg="1"/>
      <p:bldP spid="64" grpId="0"/>
      <p:bldP spid="65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  <p:bldP spid="135" grpId="0"/>
      <p:bldP spid="136" grpId="0"/>
      <p:bldP spid="137" grpId="0"/>
      <p:bldP spid="138" grpId="0"/>
      <p:bldP spid="140" grpId="0"/>
      <p:bldP spid="141" grpId="0"/>
      <p:bldP spid="142" grpId="0"/>
      <p:bldP spid="143" grpId="0"/>
      <p:bldP spid="144" grpId="0"/>
      <p:bldP spid="145" grpId="0"/>
      <p:bldP spid="146" grpId="0"/>
      <p:bldP spid="147" grpId="0"/>
      <p:bldP spid="148" grpId="0"/>
      <p:bldP spid="149" grpId="0"/>
      <p:bldP spid="150" grpId="0"/>
      <p:bldP spid="151" grpId="0"/>
      <p:bldP spid="152" grpId="0"/>
      <p:bldP spid="153" grpId="0"/>
      <p:bldP spid="154" grpId="0"/>
      <p:bldP spid="155" grpId="0"/>
      <p:bldP spid="156" grpId="0"/>
      <p:bldP spid="157" grpId="0"/>
      <p:bldP spid="158" grpId="0" animBg="1"/>
      <p:bldP spid="159" grpId="0"/>
      <p:bldP spid="160" grpId="0"/>
      <p:bldP spid="161" grpId="0"/>
      <p:bldP spid="162" grpId="0"/>
      <p:bldP spid="163" grpId="0"/>
      <p:bldP spid="164" grpId="0"/>
      <p:bldP spid="165" grpId="0"/>
      <p:bldP spid="166" grpId="0"/>
      <p:bldP spid="167" grpId="0"/>
      <p:bldP spid="169" grpId="0"/>
      <p:bldP spid="170" grpId="0"/>
      <p:bldP spid="171" grpId="0"/>
      <p:bldP spid="172" grpId="0"/>
      <p:bldP spid="173" grpId="0"/>
      <p:bldP spid="174" grpId="0"/>
      <p:bldP spid="175" grpId="0"/>
      <p:bldP spid="176" grpId="0"/>
      <p:bldP spid="177" grpId="0"/>
      <p:bldP spid="178" grpId="0"/>
      <p:bldP spid="179" grpId="0"/>
      <p:bldP spid="180" grpId="0"/>
      <p:bldP spid="181" grpId="0"/>
      <p:bldP spid="182" grpId="0"/>
      <p:bldP spid="183" grpId="0"/>
      <p:bldP spid="184" grpId="0"/>
      <p:bldP spid="185" grpId="0"/>
      <p:bldP spid="186" grpId="0"/>
      <p:bldP spid="187" grpId="0"/>
      <p:bldP spid="188" grpId="0"/>
      <p:bldP spid="189" grpId="0"/>
      <p:bldP spid="190" grpId="0"/>
      <p:bldP spid="192" grpId="0"/>
      <p:bldP spid="193" grpId="0"/>
      <p:bldP spid="194" grpId="0"/>
      <p:bldP spid="195" grpId="0"/>
      <p:bldP spid="196" grpId="0"/>
      <p:bldP spid="197" grpId="0"/>
      <p:bldP spid="198" grpId="0"/>
      <p:bldP spid="199" grpId="0"/>
      <p:bldP spid="200" grpId="0"/>
      <p:bldP spid="201" grpId="0"/>
      <p:bldP spid="202" grpId="0"/>
      <p:bldP spid="203" grpId="0"/>
      <p:bldP spid="204" grpId="0"/>
      <p:bldP spid="205" grpId="0"/>
      <p:bldP spid="206" grpId="0"/>
      <p:bldP spid="207" grpId="0"/>
      <p:bldP spid="208" grpId="0"/>
      <p:bldP spid="209" grpId="0"/>
      <p:bldP spid="210" grpId="0"/>
      <p:bldP spid="211" grpId="0"/>
      <p:bldP spid="212" grpId="0"/>
      <p:bldP spid="213" grpId="0"/>
      <p:bldP spid="214" grpId="0"/>
      <p:bldP spid="215" grpId="0"/>
      <p:bldP spid="216" grpId="0"/>
      <p:bldP spid="217" grpId="0"/>
      <p:bldP spid="218" grpId="0"/>
      <p:bldP spid="219" grpId="0"/>
      <p:bldP spid="220" grpId="0"/>
      <p:bldP spid="221" grpId="0"/>
      <p:bldP spid="222" grpId="0"/>
      <p:bldP spid="223" grpId="0"/>
      <p:bldP spid="224" grpId="0"/>
      <p:bldP spid="226" grpId="0"/>
      <p:bldP spid="227" grpId="0"/>
      <p:bldP spid="228" grpId="0"/>
      <p:bldP spid="229" grpId="0"/>
      <p:bldP spid="230" grpId="0"/>
      <p:bldP spid="231" grpId="0"/>
      <p:bldP spid="232" grpId="0"/>
      <p:bldP spid="233" grpId="0"/>
      <p:bldP spid="235" grpId="0"/>
      <p:bldP spid="236" grpId="0"/>
      <p:bldP spid="237" grpId="0"/>
      <p:bldP spid="238" grpId="0"/>
      <p:bldP spid="239" grpId="0"/>
      <p:bldP spid="240" grpId="0"/>
      <p:bldP spid="241" grpId="0"/>
      <p:bldP spid="242" grpId="0"/>
      <p:bldP spid="244" grpId="0"/>
      <p:bldP spid="245" grpId="0"/>
      <p:bldP spid="246" grpId="0"/>
      <p:bldP spid="247" grpId="0"/>
      <p:bldP spid="248" grpId="0"/>
      <p:bldP spid="249" grpId="0"/>
      <p:bldP spid="250" grpId="0"/>
      <p:bldP spid="251" grpId="0"/>
      <p:bldP spid="252" grpId="0"/>
      <p:bldP spid="253" grpId="0"/>
      <p:bldP spid="254" grpId="0"/>
      <p:bldP spid="255" grpId="0"/>
      <p:bldP spid="225" grpId="0" animBg="1"/>
      <p:bldP spid="258" grpId="0" animBg="1"/>
      <p:bldP spid="259" grpId="0" animBg="1"/>
      <p:bldP spid="234" grpId="0"/>
      <p:bldP spid="260" grpId="0"/>
      <p:bldP spid="261" grpId="0"/>
      <p:bldP spid="55" grpId="0" animBg="1"/>
      <p:bldP spid="263" grpId="0" animBg="1"/>
      <p:bldP spid="264" grpId="0" animBg="1"/>
      <p:bldP spid="265" grpId="0" animBg="1"/>
      <p:bldP spid="266" grpId="0" animBg="1"/>
      <p:bldP spid="267" grpId="0"/>
      <p:bldP spid="268" grpId="0"/>
      <p:bldP spid="269" grpId="0"/>
      <p:bldP spid="270" grpId="0"/>
      <p:bldP spid="271" grpId="0"/>
      <p:bldP spid="272" grpId="0"/>
      <p:bldP spid="273" grpId="0"/>
      <p:bldP spid="274" grpId="0"/>
      <p:bldP spid="275" grpId="0"/>
      <p:bldP spid="276" grpId="0"/>
      <p:bldP spid="277" grpId="0"/>
      <p:bldP spid="278" grpId="0"/>
      <p:bldP spid="279" grpId="0"/>
      <p:bldP spid="280" grpId="0"/>
      <p:bldP spid="281" grpId="0"/>
      <p:bldP spid="282" grpId="0"/>
      <p:bldP spid="283" grpId="0"/>
      <p:bldP spid="284" grpId="0"/>
      <p:bldP spid="285" grpId="0"/>
      <p:bldP spid="286" grpId="0"/>
      <p:bldP spid="287" grpId="0"/>
      <p:bldP spid="288" grpId="0"/>
      <p:bldP spid="289" grpId="0"/>
      <p:bldP spid="290" grpId="0"/>
      <p:bldP spid="291" grpId="0"/>
      <p:bldP spid="292" grpId="0"/>
      <p:bldP spid="293" grpId="0"/>
      <p:bldP spid="294" grpId="0"/>
      <p:bldP spid="295" grpId="0"/>
      <p:bldP spid="296" grpId="0"/>
      <p:bldP spid="297" grpId="0"/>
      <p:bldP spid="298" grpId="0"/>
      <p:bldP spid="299" grpId="0"/>
      <p:bldP spid="300" grpId="0"/>
      <p:bldP spid="301" grpId="0"/>
      <p:bldP spid="302" grpId="0"/>
      <p:bldP spid="303" grpId="0"/>
      <p:bldP spid="304" grpId="0"/>
      <p:bldP spid="305" grpId="0"/>
      <p:bldP spid="306" grpId="0"/>
      <p:bldP spid="307" grpId="0"/>
      <p:bldP spid="308" grpId="0"/>
      <p:bldP spid="309" grpId="0"/>
      <p:bldP spid="310" grpId="0"/>
      <p:bldP spid="311" grpId="0"/>
      <p:bldP spid="312" grpId="0"/>
      <p:bldP spid="313" grpId="0"/>
      <p:bldP spid="314" grpId="0"/>
      <p:bldP spid="315" grpId="0"/>
      <p:bldP spid="316" grpId="0"/>
      <p:bldP spid="317" grpId="0"/>
      <p:bldP spid="318" grpId="0"/>
      <p:bldP spid="319" grpId="0"/>
      <p:bldP spid="320" grpId="0"/>
      <p:bldP spid="321" grpId="0"/>
      <p:bldP spid="322" grpId="0"/>
      <p:bldP spid="323" grpId="0" animBg="1"/>
      <p:bldP spid="66" grpId="0"/>
      <p:bldP spid="324" grpId="0"/>
      <p:bldP spid="328" grpId="0" animBg="1"/>
      <p:bldP spid="32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8100">
          <a:solidFill>
            <a:srgbClr val="7030A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7260</TotalTime>
  <Words>674</Words>
  <Application>Microsoft Office PowerPoint</Application>
  <PresentationFormat>Custom</PresentationFormat>
  <Paragraphs>566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124</cp:revision>
  <dcterms:created xsi:type="dcterms:W3CDTF">2016-02-10T06:07:44Z</dcterms:created>
  <dcterms:modified xsi:type="dcterms:W3CDTF">2016-02-17T05:30:54Z</dcterms:modified>
</cp:coreProperties>
</file>